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50" b="1" i="0">
                <a:solidFill>
                  <a:srgbClr val="20201F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rgbClr val="292926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50" b="1" i="0">
                <a:solidFill>
                  <a:srgbClr val="20201F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rgbClr val="292926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50" b="1" i="0">
                <a:solidFill>
                  <a:srgbClr val="20201F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47772" y="2094155"/>
            <a:ext cx="5847715" cy="52108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1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50" b="1" i="0">
                <a:solidFill>
                  <a:srgbClr val="20201F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BEB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-12700" y="316519"/>
            <a:ext cx="11413490" cy="23247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50" b="1" i="0">
                <a:solidFill>
                  <a:srgbClr val="20201F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08211" y="2157095"/>
            <a:ext cx="10522585" cy="5835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rgbClr val="292926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9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6.png"/><Relationship Id="rId4" Type="http://schemas.openxmlformats.org/officeDocument/2006/relationships/image" Target="../media/image30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15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kaggle.com/datasets/nurudeenabdulsalaam/fi" TargetMode="External"/><Relationship Id="rId3" Type="http://schemas.openxmlformats.org/officeDocument/2006/relationships/image" Target="../media/image6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6.png"/><Relationship Id="rId6" Type="http://schemas.openxmlformats.org/officeDocument/2006/relationships/image" Target="../media/image20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jpg"/><Relationship Id="rId3" Type="http://schemas.openxmlformats.org/officeDocument/2006/relationships/image" Target="../media/image19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41535" y="2545079"/>
              <a:ext cx="8900159" cy="326745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515851" y="1848819"/>
            <a:ext cx="2605405" cy="7524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750" spc="-575" b="0">
                <a:solidFill>
                  <a:srgbClr val="FFFFFF"/>
                </a:solidFill>
                <a:latin typeface="Arial Black"/>
                <a:cs typeface="Arial Black"/>
              </a:rPr>
              <a:t>F</a:t>
            </a:r>
            <a:r>
              <a:rPr dirty="0" sz="4750" spc="-365" b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750" spc="-445" b="0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z="4750" spc="-360" b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750" spc="-620" b="0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z="4750" spc="-365" b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750" spc="-555" b="0">
                <a:solidFill>
                  <a:srgbClr val="FFFFFF"/>
                </a:solidFill>
                <a:latin typeface="Arial Black"/>
                <a:cs typeface="Arial Black"/>
              </a:rPr>
              <a:t>B</a:t>
            </a:r>
            <a:r>
              <a:rPr dirty="0" sz="4750" spc="-360" b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750" spc="-445" b="0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z="4750" spc="-365" b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750" spc="-670" b="0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endParaRPr sz="4750">
              <a:latin typeface="Arial Black"/>
              <a:cs typeface="Arial Black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9515851" y="5957550"/>
            <a:ext cx="6795770" cy="38201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399"/>
              </a:lnSpc>
              <a:spcBef>
                <a:spcPts val="95"/>
              </a:spcBef>
            </a:pPr>
            <a:r>
              <a:rPr dirty="0" sz="5400" spc="215" i="1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5400" spc="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5400" spc="130" i="1">
                <a:solidFill>
                  <a:srgbClr val="FFFFFF"/>
                </a:solidFill>
                <a:latin typeface="Trebuchet MS"/>
                <a:cs typeface="Trebuchet MS"/>
              </a:rPr>
              <a:t>Ultimate</a:t>
            </a:r>
            <a:r>
              <a:rPr dirty="0" sz="5400" spc="1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5400" spc="325" i="1">
                <a:solidFill>
                  <a:srgbClr val="FFFFFF"/>
                </a:solidFill>
                <a:latin typeface="Trebuchet MS"/>
                <a:cs typeface="Trebuchet MS"/>
              </a:rPr>
              <a:t>eating</a:t>
            </a:r>
            <a:r>
              <a:rPr dirty="0" sz="5400" spc="32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5400" spc="305" i="1">
                <a:solidFill>
                  <a:srgbClr val="FFFFFF"/>
                </a:solidFill>
                <a:latin typeface="Trebuchet MS"/>
                <a:cs typeface="Trebuchet MS"/>
              </a:rPr>
              <a:t>planner</a:t>
            </a:r>
            <a:endParaRPr sz="5400">
              <a:latin typeface="Trebuchet MS"/>
              <a:cs typeface="Trebuchet MS"/>
            </a:endParaRPr>
          </a:p>
          <a:p>
            <a:pPr marL="27305" marR="461645" indent="910590">
              <a:lnSpc>
                <a:spcPct val="146500"/>
              </a:lnSpc>
              <a:spcBef>
                <a:spcPts val="3545"/>
              </a:spcBef>
            </a:pPr>
            <a:r>
              <a:rPr dirty="0" sz="3200" spc="60">
                <a:solidFill>
                  <a:srgbClr val="FFFFFF"/>
                </a:solidFill>
                <a:latin typeface="Lucida Sans Unicode"/>
                <a:cs typeface="Lucida Sans Unicode"/>
              </a:rPr>
              <a:t>Group</a:t>
            </a:r>
            <a:r>
              <a:rPr dirty="0" sz="32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-790">
                <a:solidFill>
                  <a:srgbClr val="FFFFFF"/>
                </a:solidFill>
                <a:latin typeface="Lucida Sans Unicode"/>
                <a:cs typeface="Lucida Sans Unicode"/>
              </a:rPr>
              <a:t>11:</a:t>
            </a:r>
            <a:r>
              <a:rPr dirty="0" sz="32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65">
                <a:solidFill>
                  <a:srgbClr val="FFFFFF"/>
                </a:solidFill>
                <a:latin typeface="Lucida Sans Unicode"/>
                <a:cs typeface="Lucida Sans Unicode"/>
              </a:rPr>
              <a:t>Shivani</a:t>
            </a:r>
            <a:r>
              <a:rPr dirty="0" sz="32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Lucida Sans Unicode"/>
                <a:cs typeface="Lucida Sans Unicode"/>
              </a:rPr>
              <a:t>Bajaj, </a:t>
            </a:r>
            <a:r>
              <a:rPr dirty="0" sz="3200" spc="105">
                <a:solidFill>
                  <a:srgbClr val="FFFFFF"/>
                </a:solidFill>
                <a:latin typeface="Lucida Sans Unicode"/>
                <a:cs typeface="Lucida Sans Unicode"/>
              </a:rPr>
              <a:t>Shahbaz</a:t>
            </a:r>
            <a:r>
              <a:rPr dirty="0" sz="3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200">
                <a:solidFill>
                  <a:srgbClr val="FFFFFF"/>
                </a:solidFill>
                <a:latin typeface="Lucida Sans Unicode"/>
                <a:cs typeface="Lucida Sans Unicode"/>
              </a:rPr>
              <a:t>Aslam,</a:t>
            </a:r>
            <a:r>
              <a:rPr dirty="0" sz="3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-90">
                <a:solidFill>
                  <a:srgbClr val="FFFFFF"/>
                </a:solidFill>
                <a:latin typeface="Lucida Sans Unicode"/>
                <a:cs typeface="Lucida Sans Unicode"/>
              </a:rPr>
              <a:t>Ritvik</a:t>
            </a:r>
            <a:r>
              <a:rPr dirty="0" sz="3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235">
                <a:solidFill>
                  <a:srgbClr val="FFFFFF"/>
                </a:solidFill>
                <a:latin typeface="Lucida Sans Unicode"/>
                <a:cs typeface="Lucida Sans Unicode"/>
              </a:rPr>
              <a:t>Wadhwa</a:t>
            </a:r>
            <a:endParaRPr sz="3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7999" cy="10286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710"/>
              <a:t>Implementation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404935" y="2856096"/>
            <a:ext cx="9203690" cy="68980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85">
                <a:latin typeface="Arial Black"/>
                <a:cs typeface="Arial Black"/>
              </a:rPr>
              <a:t>Collaborative</a:t>
            </a:r>
            <a:r>
              <a:rPr dirty="0" sz="3200" spc="-270">
                <a:latin typeface="Arial Black"/>
                <a:cs typeface="Arial Black"/>
              </a:rPr>
              <a:t> </a:t>
            </a:r>
            <a:r>
              <a:rPr dirty="0" sz="3200" spc="-10">
                <a:latin typeface="Arial Black"/>
                <a:cs typeface="Arial Black"/>
              </a:rPr>
              <a:t>Filtering</a:t>
            </a:r>
            <a:endParaRPr sz="32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700">
              <a:latin typeface="Arial Black"/>
              <a:cs typeface="Arial Black"/>
            </a:endParaRPr>
          </a:p>
          <a:p>
            <a:pPr marL="12700" marR="111125">
              <a:lnSpc>
                <a:spcPct val="146500"/>
              </a:lnSpc>
            </a:pPr>
            <a:r>
              <a:rPr dirty="0" sz="3200" spc="-35">
                <a:latin typeface="Lucida Sans Unicode"/>
                <a:cs typeface="Lucida Sans Unicode"/>
              </a:rPr>
              <a:t>For</a:t>
            </a:r>
            <a:r>
              <a:rPr dirty="0" sz="3200" spc="-190">
                <a:latin typeface="Lucida Sans Unicode"/>
                <a:cs typeface="Lucida Sans Unicode"/>
              </a:rPr>
              <a:t> </a:t>
            </a:r>
            <a:r>
              <a:rPr dirty="0" sz="3200" spc="-10">
                <a:latin typeface="Lucida Sans Unicode"/>
                <a:cs typeface="Lucida Sans Unicode"/>
              </a:rPr>
              <a:t>this</a:t>
            </a:r>
            <a:r>
              <a:rPr dirty="0" sz="3200" spc="-185">
                <a:latin typeface="Lucida Sans Unicode"/>
                <a:cs typeface="Lucida Sans Unicode"/>
              </a:rPr>
              <a:t> </a:t>
            </a:r>
            <a:r>
              <a:rPr dirty="0" sz="3200">
                <a:latin typeface="Lucida Sans Unicode"/>
                <a:cs typeface="Lucida Sans Unicode"/>
              </a:rPr>
              <a:t>project,</a:t>
            </a:r>
            <a:r>
              <a:rPr dirty="0" sz="3200" spc="-190">
                <a:latin typeface="Lucida Sans Unicode"/>
                <a:cs typeface="Lucida Sans Unicode"/>
              </a:rPr>
              <a:t> </a:t>
            </a:r>
            <a:r>
              <a:rPr dirty="0" sz="3200" spc="75">
                <a:latin typeface="Lucida Sans Unicode"/>
                <a:cs typeface="Lucida Sans Unicode"/>
              </a:rPr>
              <a:t>Collaborative</a:t>
            </a:r>
            <a:r>
              <a:rPr dirty="0" sz="3200" spc="-185">
                <a:latin typeface="Lucida Sans Unicode"/>
                <a:cs typeface="Lucida Sans Unicode"/>
              </a:rPr>
              <a:t> </a:t>
            </a:r>
            <a:r>
              <a:rPr dirty="0" sz="3200" spc="-30">
                <a:latin typeface="Lucida Sans Unicode"/>
                <a:cs typeface="Lucida Sans Unicode"/>
              </a:rPr>
              <a:t>Filtering</a:t>
            </a:r>
            <a:r>
              <a:rPr dirty="0" sz="3200" spc="-190">
                <a:latin typeface="Lucida Sans Unicode"/>
                <a:cs typeface="Lucida Sans Unicode"/>
              </a:rPr>
              <a:t> </a:t>
            </a:r>
            <a:r>
              <a:rPr dirty="0" sz="3200" spc="135">
                <a:latin typeface="Lucida Sans Unicode"/>
                <a:cs typeface="Lucida Sans Unicode"/>
              </a:rPr>
              <a:t>seems </a:t>
            </a:r>
            <a:r>
              <a:rPr dirty="0" sz="3200" spc="-80">
                <a:latin typeface="Lucida Sans Unicode"/>
                <a:cs typeface="Lucida Sans Unicode"/>
              </a:rPr>
              <a:t>like</a:t>
            </a:r>
            <a:r>
              <a:rPr dirty="0" sz="3200" spc="-150">
                <a:latin typeface="Lucida Sans Unicode"/>
                <a:cs typeface="Lucida Sans Unicode"/>
              </a:rPr>
              <a:t> </a:t>
            </a:r>
            <a:r>
              <a:rPr dirty="0" sz="3200" spc="65">
                <a:latin typeface="Lucida Sans Unicode"/>
                <a:cs typeface="Lucida Sans Unicode"/>
              </a:rPr>
              <a:t>the</a:t>
            </a:r>
            <a:r>
              <a:rPr dirty="0" sz="3200" spc="-145">
                <a:latin typeface="Lucida Sans Unicode"/>
                <a:cs typeface="Lucida Sans Unicode"/>
              </a:rPr>
              <a:t> </a:t>
            </a:r>
            <a:r>
              <a:rPr dirty="0" sz="3200" spc="85">
                <a:latin typeface="Lucida Sans Unicode"/>
                <a:cs typeface="Lucida Sans Unicode"/>
              </a:rPr>
              <a:t>most</a:t>
            </a:r>
            <a:r>
              <a:rPr dirty="0" sz="3200" spc="-150">
                <a:latin typeface="Lucida Sans Unicode"/>
                <a:cs typeface="Lucida Sans Unicode"/>
              </a:rPr>
              <a:t> </a:t>
            </a:r>
            <a:r>
              <a:rPr dirty="0" sz="3200" spc="55">
                <a:latin typeface="Lucida Sans Unicode"/>
                <a:cs typeface="Lucida Sans Unicode"/>
              </a:rPr>
              <a:t>suitable</a:t>
            </a:r>
            <a:r>
              <a:rPr dirty="0" sz="3200" spc="-145">
                <a:latin typeface="Lucida Sans Unicode"/>
                <a:cs typeface="Lucida Sans Unicode"/>
              </a:rPr>
              <a:t> </a:t>
            </a:r>
            <a:r>
              <a:rPr dirty="0" sz="3200" spc="50">
                <a:latin typeface="Lucida Sans Unicode"/>
                <a:cs typeface="Lucida Sans Unicode"/>
              </a:rPr>
              <a:t>choice,</a:t>
            </a:r>
            <a:r>
              <a:rPr dirty="0" sz="3200" spc="-150">
                <a:latin typeface="Lucida Sans Unicode"/>
                <a:cs typeface="Lucida Sans Unicode"/>
              </a:rPr>
              <a:t> </a:t>
            </a:r>
            <a:r>
              <a:rPr dirty="0" sz="3200" spc="204">
                <a:latin typeface="Lucida Sans Unicode"/>
                <a:cs typeface="Lucida Sans Unicode"/>
              </a:rPr>
              <a:t>as</a:t>
            </a:r>
            <a:r>
              <a:rPr dirty="0" sz="3200" spc="-145">
                <a:latin typeface="Lucida Sans Unicode"/>
                <a:cs typeface="Lucida Sans Unicode"/>
              </a:rPr>
              <a:t> </a:t>
            </a:r>
            <a:r>
              <a:rPr dirty="0" sz="3200" spc="-90">
                <a:latin typeface="Lucida Sans Unicode"/>
                <a:cs typeface="Lucida Sans Unicode"/>
              </a:rPr>
              <a:t>it</a:t>
            </a:r>
            <a:r>
              <a:rPr dirty="0" sz="3200" spc="-150">
                <a:latin typeface="Lucida Sans Unicode"/>
                <a:cs typeface="Lucida Sans Unicode"/>
              </a:rPr>
              <a:t> </a:t>
            </a:r>
            <a:r>
              <a:rPr dirty="0" sz="3200" spc="65">
                <a:latin typeface="Lucida Sans Unicode"/>
                <a:cs typeface="Lucida Sans Unicode"/>
              </a:rPr>
              <a:t>takes</a:t>
            </a:r>
            <a:r>
              <a:rPr dirty="0" sz="3200" spc="-145">
                <a:latin typeface="Lucida Sans Unicode"/>
                <a:cs typeface="Lucida Sans Unicode"/>
              </a:rPr>
              <a:t> </a:t>
            </a:r>
            <a:r>
              <a:rPr dirty="0" sz="3200" spc="-20">
                <a:latin typeface="Lucida Sans Unicode"/>
                <a:cs typeface="Lucida Sans Unicode"/>
              </a:rPr>
              <a:t>into </a:t>
            </a:r>
            <a:r>
              <a:rPr dirty="0" sz="3200" spc="155">
                <a:latin typeface="Lucida Sans Unicode"/>
                <a:cs typeface="Lucida Sans Unicode"/>
              </a:rPr>
              <a:t>account</a:t>
            </a:r>
            <a:r>
              <a:rPr dirty="0" sz="3200" spc="-155">
                <a:latin typeface="Lucida Sans Unicode"/>
                <a:cs typeface="Lucida Sans Unicode"/>
              </a:rPr>
              <a:t> </a:t>
            </a:r>
            <a:r>
              <a:rPr dirty="0" sz="3200" spc="65">
                <a:latin typeface="Lucida Sans Unicode"/>
                <a:cs typeface="Lucida Sans Unicode"/>
              </a:rPr>
              <a:t>the</a:t>
            </a:r>
            <a:r>
              <a:rPr dirty="0" sz="3200" spc="-150">
                <a:latin typeface="Lucida Sans Unicode"/>
                <a:cs typeface="Lucida Sans Unicode"/>
              </a:rPr>
              <a:t> </a:t>
            </a:r>
            <a:r>
              <a:rPr dirty="0" sz="3200">
                <a:latin typeface="Lucida Sans Unicode"/>
                <a:cs typeface="Lucida Sans Unicode"/>
              </a:rPr>
              <a:t>user's</a:t>
            </a:r>
            <a:r>
              <a:rPr dirty="0" sz="3200" spc="-150">
                <a:latin typeface="Lucida Sans Unicode"/>
                <a:cs typeface="Lucida Sans Unicode"/>
              </a:rPr>
              <a:t> </a:t>
            </a:r>
            <a:r>
              <a:rPr dirty="0" sz="3200" spc="125">
                <a:latin typeface="Lucida Sans Unicode"/>
                <a:cs typeface="Lucida Sans Unicode"/>
              </a:rPr>
              <a:t>past</a:t>
            </a:r>
            <a:r>
              <a:rPr dirty="0" sz="3200" spc="-150">
                <a:latin typeface="Lucida Sans Unicode"/>
                <a:cs typeface="Lucida Sans Unicode"/>
              </a:rPr>
              <a:t> </a:t>
            </a:r>
            <a:r>
              <a:rPr dirty="0" sz="3200" spc="80">
                <a:latin typeface="Lucida Sans Unicode"/>
                <a:cs typeface="Lucida Sans Unicode"/>
              </a:rPr>
              <a:t>preferences</a:t>
            </a:r>
            <a:r>
              <a:rPr dirty="0" sz="3200" spc="-150">
                <a:latin typeface="Lucida Sans Unicode"/>
                <a:cs typeface="Lucida Sans Unicode"/>
              </a:rPr>
              <a:t> </a:t>
            </a:r>
            <a:r>
              <a:rPr dirty="0" sz="3200">
                <a:latin typeface="Lucida Sans Unicode"/>
                <a:cs typeface="Lucida Sans Unicode"/>
              </a:rPr>
              <a:t>to</a:t>
            </a:r>
            <a:r>
              <a:rPr dirty="0" sz="3200" spc="-150">
                <a:latin typeface="Lucida Sans Unicode"/>
                <a:cs typeface="Lucida Sans Unicode"/>
              </a:rPr>
              <a:t> </a:t>
            </a:r>
            <a:r>
              <a:rPr dirty="0" sz="3200" spc="140">
                <a:latin typeface="Lucida Sans Unicode"/>
                <a:cs typeface="Lucida Sans Unicode"/>
              </a:rPr>
              <a:t>make </a:t>
            </a:r>
            <a:r>
              <a:rPr dirty="0" sz="3200" spc="105">
                <a:latin typeface="Lucida Sans Unicode"/>
                <a:cs typeface="Lucida Sans Unicode"/>
              </a:rPr>
              <a:t>recommendations</a:t>
            </a:r>
            <a:endParaRPr sz="3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650">
              <a:latin typeface="Lucida Sans Unicode"/>
              <a:cs typeface="Lucida Sans Unicode"/>
            </a:endParaRPr>
          </a:p>
          <a:p>
            <a:pPr marL="12700" marR="5080">
              <a:lnSpc>
                <a:spcPct val="146500"/>
              </a:lnSpc>
              <a:spcBef>
                <a:spcPts val="5"/>
              </a:spcBef>
            </a:pPr>
            <a:r>
              <a:rPr dirty="0" sz="3200" spc="-90">
                <a:latin typeface="Lucida Sans Unicode"/>
                <a:cs typeface="Lucida Sans Unicode"/>
              </a:rPr>
              <a:t>It</a:t>
            </a:r>
            <a:r>
              <a:rPr dirty="0" sz="3200" spc="-145">
                <a:latin typeface="Lucida Sans Unicode"/>
                <a:cs typeface="Lucida Sans Unicode"/>
              </a:rPr>
              <a:t> </a:t>
            </a:r>
            <a:r>
              <a:rPr dirty="0" sz="3200" spc="240">
                <a:latin typeface="Lucida Sans Unicode"/>
                <a:cs typeface="Lucida Sans Unicode"/>
              </a:rPr>
              <a:t>can</a:t>
            </a:r>
            <a:r>
              <a:rPr dirty="0" sz="3200" spc="-145">
                <a:latin typeface="Lucida Sans Unicode"/>
                <a:cs typeface="Lucida Sans Unicode"/>
              </a:rPr>
              <a:t> </a:t>
            </a:r>
            <a:r>
              <a:rPr dirty="0" sz="3200" spc="85">
                <a:latin typeface="Lucida Sans Unicode"/>
                <a:cs typeface="Lucida Sans Unicode"/>
              </a:rPr>
              <a:t>also</a:t>
            </a:r>
            <a:r>
              <a:rPr dirty="0" sz="3200" spc="-145">
                <a:latin typeface="Lucida Sans Unicode"/>
                <a:cs typeface="Lucida Sans Unicode"/>
              </a:rPr>
              <a:t> </a:t>
            </a:r>
            <a:r>
              <a:rPr dirty="0" sz="3200" spc="60">
                <a:latin typeface="Lucida Sans Unicode"/>
                <a:cs typeface="Lucida Sans Unicode"/>
              </a:rPr>
              <a:t>help</a:t>
            </a:r>
            <a:r>
              <a:rPr dirty="0" sz="3200" spc="-140">
                <a:latin typeface="Lucida Sans Unicode"/>
                <a:cs typeface="Lucida Sans Unicode"/>
              </a:rPr>
              <a:t> </a:t>
            </a:r>
            <a:r>
              <a:rPr dirty="0" sz="3200">
                <a:latin typeface="Lucida Sans Unicode"/>
                <a:cs typeface="Lucida Sans Unicode"/>
              </a:rPr>
              <a:t>us</a:t>
            </a:r>
            <a:r>
              <a:rPr dirty="0" sz="3200" spc="-145">
                <a:latin typeface="Lucida Sans Unicode"/>
                <a:cs typeface="Lucida Sans Unicode"/>
              </a:rPr>
              <a:t> </a:t>
            </a:r>
            <a:r>
              <a:rPr dirty="0" sz="3200" spc="155">
                <a:latin typeface="Lucida Sans Unicode"/>
                <a:cs typeface="Lucida Sans Unicode"/>
              </a:rPr>
              <a:t>recommend</a:t>
            </a:r>
            <a:r>
              <a:rPr dirty="0" sz="3200" spc="-145">
                <a:latin typeface="Lucida Sans Unicode"/>
                <a:cs typeface="Lucida Sans Unicode"/>
              </a:rPr>
              <a:t> </a:t>
            </a:r>
            <a:r>
              <a:rPr dirty="0" sz="3200" spc="65">
                <a:latin typeface="Lucida Sans Unicode"/>
                <a:cs typeface="Lucida Sans Unicode"/>
              </a:rPr>
              <a:t>items</a:t>
            </a:r>
            <a:r>
              <a:rPr dirty="0" sz="3200" spc="-145">
                <a:latin typeface="Lucida Sans Unicode"/>
                <a:cs typeface="Lucida Sans Unicode"/>
              </a:rPr>
              <a:t> </a:t>
            </a:r>
            <a:r>
              <a:rPr dirty="0" sz="3200" spc="90">
                <a:latin typeface="Lucida Sans Unicode"/>
                <a:cs typeface="Lucida Sans Unicode"/>
              </a:rPr>
              <a:t>that</a:t>
            </a:r>
            <a:r>
              <a:rPr dirty="0" sz="3200" spc="-140">
                <a:latin typeface="Lucida Sans Unicode"/>
                <a:cs typeface="Lucida Sans Unicode"/>
              </a:rPr>
              <a:t> </a:t>
            </a:r>
            <a:r>
              <a:rPr dirty="0" sz="3200" spc="335">
                <a:latin typeface="Lucida Sans Unicode"/>
                <a:cs typeface="Lucida Sans Unicode"/>
              </a:rPr>
              <a:t>a </a:t>
            </a:r>
            <a:r>
              <a:rPr dirty="0" sz="3200">
                <a:latin typeface="Lucida Sans Unicode"/>
                <a:cs typeface="Lucida Sans Unicode"/>
              </a:rPr>
              <a:t>user</a:t>
            </a:r>
            <a:r>
              <a:rPr dirty="0" sz="3200" spc="-130">
                <a:latin typeface="Lucida Sans Unicode"/>
                <a:cs typeface="Lucida Sans Unicode"/>
              </a:rPr>
              <a:t> </a:t>
            </a:r>
            <a:r>
              <a:rPr dirty="0" sz="3200" spc="60">
                <a:latin typeface="Lucida Sans Unicode"/>
                <a:cs typeface="Lucida Sans Unicode"/>
              </a:rPr>
              <a:t>might</a:t>
            </a:r>
            <a:r>
              <a:rPr dirty="0" sz="3200" spc="-130">
                <a:latin typeface="Lucida Sans Unicode"/>
                <a:cs typeface="Lucida Sans Unicode"/>
              </a:rPr>
              <a:t> </a:t>
            </a:r>
            <a:r>
              <a:rPr dirty="0" sz="3200">
                <a:latin typeface="Lucida Sans Unicode"/>
                <a:cs typeface="Lucida Sans Unicode"/>
              </a:rPr>
              <a:t>not</a:t>
            </a:r>
            <a:r>
              <a:rPr dirty="0" sz="3200" spc="-130">
                <a:latin typeface="Lucida Sans Unicode"/>
                <a:cs typeface="Lucida Sans Unicode"/>
              </a:rPr>
              <a:t> </a:t>
            </a:r>
            <a:r>
              <a:rPr dirty="0" sz="3200" spc="190">
                <a:latin typeface="Lucida Sans Unicode"/>
                <a:cs typeface="Lucida Sans Unicode"/>
              </a:rPr>
              <a:t>have</a:t>
            </a:r>
            <a:r>
              <a:rPr dirty="0" sz="3200" spc="-130">
                <a:latin typeface="Lucida Sans Unicode"/>
                <a:cs typeface="Lucida Sans Unicode"/>
              </a:rPr>
              <a:t> </a:t>
            </a:r>
            <a:r>
              <a:rPr dirty="0" sz="3200" spc="80">
                <a:latin typeface="Lucida Sans Unicode"/>
                <a:cs typeface="Lucida Sans Unicode"/>
              </a:rPr>
              <a:t>considered</a:t>
            </a:r>
            <a:r>
              <a:rPr dirty="0" sz="3200" spc="-130">
                <a:latin typeface="Lucida Sans Unicode"/>
                <a:cs typeface="Lucida Sans Unicode"/>
              </a:rPr>
              <a:t> </a:t>
            </a:r>
            <a:r>
              <a:rPr dirty="0" sz="3200">
                <a:latin typeface="Lucida Sans Unicode"/>
                <a:cs typeface="Lucida Sans Unicode"/>
              </a:rPr>
              <a:t>in</a:t>
            </a:r>
            <a:r>
              <a:rPr dirty="0" sz="3200" spc="-130">
                <a:latin typeface="Lucida Sans Unicode"/>
                <a:cs typeface="Lucida Sans Unicode"/>
              </a:rPr>
              <a:t> </a:t>
            </a:r>
            <a:r>
              <a:rPr dirty="0" sz="3200" spc="125">
                <a:latin typeface="Lucida Sans Unicode"/>
                <a:cs typeface="Lucida Sans Unicode"/>
              </a:rPr>
              <a:t>past</a:t>
            </a:r>
            <a:r>
              <a:rPr dirty="0" sz="3200" spc="-130">
                <a:latin typeface="Lucida Sans Unicode"/>
                <a:cs typeface="Lucida Sans Unicode"/>
              </a:rPr>
              <a:t> </a:t>
            </a:r>
            <a:r>
              <a:rPr dirty="0" sz="3200" spc="50">
                <a:latin typeface="Lucida Sans Unicode"/>
                <a:cs typeface="Lucida Sans Unicode"/>
              </a:rPr>
              <a:t>but</a:t>
            </a:r>
            <a:r>
              <a:rPr dirty="0" sz="3200" spc="-130">
                <a:latin typeface="Lucida Sans Unicode"/>
                <a:cs typeface="Lucida Sans Unicode"/>
              </a:rPr>
              <a:t> </a:t>
            </a:r>
            <a:r>
              <a:rPr dirty="0" sz="3200" spc="-25">
                <a:latin typeface="Lucida Sans Unicode"/>
                <a:cs typeface="Lucida Sans Unicode"/>
              </a:rPr>
              <a:t>is </a:t>
            </a:r>
            <a:r>
              <a:rPr dirty="0" sz="3200" spc="75">
                <a:latin typeface="Lucida Sans Unicode"/>
                <a:cs typeface="Lucida Sans Unicode"/>
              </a:rPr>
              <a:t>being</a:t>
            </a:r>
            <a:r>
              <a:rPr dirty="0" sz="3200" spc="-100">
                <a:latin typeface="Lucida Sans Unicode"/>
                <a:cs typeface="Lucida Sans Unicode"/>
              </a:rPr>
              <a:t> </a:t>
            </a:r>
            <a:r>
              <a:rPr dirty="0" sz="3200" spc="140">
                <a:latin typeface="Lucida Sans Unicode"/>
                <a:cs typeface="Lucida Sans Unicode"/>
              </a:rPr>
              <a:t>consumed</a:t>
            </a:r>
            <a:r>
              <a:rPr dirty="0" sz="3200" spc="-95">
                <a:latin typeface="Lucida Sans Unicode"/>
                <a:cs typeface="Lucida Sans Unicode"/>
              </a:rPr>
              <a:t> </a:t>
            </a:r>
            <a:r>
              <a:rPr dirty="0" sz="3200" spc="125">
                <a:latin typeface="Lucida Sans Unicode"/>
                <a:cs typeface="Lucida Sans Unicode"/>
              </a:rPr>
              <a:t>by</a:t>
            </a:r>
            <a:r>
              <a:rPr dirty="0" sz="3200" spc="-95">
                <a:latin typeface="Lucida Sans Unicode"/>
                <a:cs typeface="Lucida Sans Unicode"/>
              </a:rPr>
              <a:t> </a:t>
            </a:r>
            <a:r>
              <a:rPr dirty="0" sz="3200">
                <a:latin typeface="Lucida Sans Unicode"/>
                <a:cs typeface="Lucida Sans Unicode"/>
              </a:rPr>
              <a:t>users</a:t>
            </a:r>
            <a:r>
              <a:rPr dirty="0" sz="3200" spc="-95">
                <a:latin typeface="Lucida Sans Unicode"/>
                <a:cs typeface="Lucida Sans Unicode"/>
              </a:rPr>
              <a:t> </a:t>
            </a:r>
            <a:r>
              <a:rPr dirty="0" sz="3200">
                <a:latin typeface="Lucida Sans Unicode"/>
                <a:cs typeface="Lucida Sans Unicode"/>
              </a:rPr>
              <a:t>with</a:t>
            </a:r>
            <a:r>
              <a:rPr dirty="0" sz="3200" spc="-95">
                <a:latin typeface="Lucida Sans Unicode"/>
                <a:cs typeface="Lucida Sans Unicode"/>
              </a:rPr>
              <a:t> </a:t>
            </a:r>
            <a:r>
              <a:rPr dirty="0" sz="3200">
                <a:latin typeface="Lucida Sans Unicode"/>
                <a:cs typeface="Lucida Sans Unicode"/>
              </a:rPr>
              <a:t>similar</a:t>
            </a:r>
            <a:r>
              <a:rPr dirty="0" sz="3200" spc="-95">
                <a:latin typeface="Lucida Sans Unicode"/>
                <a:cs typeface="Lucida Sans Unicode"/>
              </a:rPr>
              <a:t> </a:t>
            </a:r>
            <a:r>
              <a:rPr dirty="0" sz="3200" spc="-10">
                <a:latin typeface="Lucida Sans Unicode"/>
                <a:cs typeface="Lucida Sans Unicode"/>
              </a:rPr>
              <a:t>traits</a:t>
            </a:r>
            <a:endParaRPr sz="3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65" cy="10286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33139" y="3575951"/>
              <a:ext cx="142875" cy="14287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33139" y="4156976"/>
              <a:ext cx="142875" cy="14287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33139" y="4738001"/>
              <a:ext cx="142875" cy="142874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3570930" y="3285121"/>
            <a:ext cx="6270625" cy="1768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808480">
              <a:lnSpc>
                <a:spcPct val="115500"/>
              </a:lnSpc>
              <a:spcBef>
                <a:spcPts val="100"/>
              </a:spcBef>
            </a:pPr>
            <a:r>
              <a:rPr dirty="0" sz="3300" spc="-10">
                <a:solidFill>
                  <a:srgbClr val="292926"/>
                </a:solidFill>
                <a:latin typeface="Lucida Sans Unicode"/>
                <a:cs typeface="Lucida Sans Unicode"/>
              </a:rPr>
              <a:t>User-</a:t>
            </a:r>
            <a:r>
              <a:rPr dirty="0" sz="3300" spc="80">
                <a:solidFill>
                  <a:srgbClr val="292926"/>
                </a:solidFill>
                <a:latin typeface="Lucida Sans Unicode"/>
                <a:cs typeface="Lucida Sans Unicode"/>
              </a:rPr>
              <a:t>Item</a:t>
            </a:r>
            <a:r>
              <a:rPr dirty="0" sz="3300" spc="-155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-10">
                <a:solidFill>
                  <a:srgbClr val="292926"/>
                </a:solidFill>
                <a:latin typeface="Lucida Sans Unicode"/>
                <a:cs typeface="Lucida Sans Unicode"/>
              </a:rPr>
              <a:t>Matrix </a:t>
            </a:r>
            <a:r>
              <a:rPr dirty="0" sz="3300">
                <a:solidFill>
                  <a:srgbClr val="292926"/>
                </a:solidFill>
                <a:latin typeface="Lucida Sans Unicode"/>
                <a:cs typeface="Lucida Sans Unicode"/>
              </a:rPr>
              <a:t>Similarity</a:t>
            </a:r>
            <a:r>
              <a:rPr dirty="0" sz="3300" spc="75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85">
                <a:solidFill>
                  <a:srgbClr val="292926"/>
                </a:solidFill>
                <a:latin typeface="Lucida Sans Unicode"/>
                <a:cs typeface="Lucida Sans Unicode"/>
              </a:rPr>
              <a:t>Calculation</a:t>
            </a:r>
            <a:endParaRPr sz="33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3300" spc="135">
                <a:solidFill>
                  <a:srgbClr val="292926"/>
                </a:solidFill>
                <a:latin typeface="Lucida Sans Unicode"/>
                <a:cs typeface="Lucida Sans Unicode"/>
              </a:rPr>
              <a:t>Recommendation</a:t>
            </a:r>
            <a:r>
              <a:rPr dirty="0" sz="3300" spc="-165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75">
                <a:solidFill>
                  <a:srgbClr val="292926"/>
                </a:solidFill>
                <a:latin typeface="Lucida Sans Unicode"/>
                <a:cs typeface="Lucida Sans Unicode"/>
              </a:rPr>
              <a:t>Generation</a:t>
            </a:r>
            <a:endParaRPr sz="3300">
              <a:latin typeface="Lucida Sans Unicode"/>
              <a:cs typeface="Lucida Sans Unicode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0" y="0"/>
            <a:ext cx="18288000" cy="4535805"/>
            <a:chOff x="0" y="0"/>
            <a:chExt cx="18288000" cy="4535805"/>
          </a:xfrm>
        </p:grpSpPr>
        <p:sp>
          <p:nvSpPr>
            <p:cNvPr id="9" name="object 9" descr=""/>
            <p:cNvSpPr/>
            <p:nvPr/>
          </p:nvSpPr>
          <p:spPr>
            <a:xfrm>
              <a:off x="0" y="0"/>
              <a:ext cx="18288000" cy="2958465"/>
            </a:xfrm>
            <a:custGeom>
              <a:avLst/>
              <a:gdLst/>
              <a:ahLst/>
              <a:cxnLst/>
              <a:rect l="l" t="t" r="r" b="b"/>
              <a:pathLst>
                <a:path w="18288000" h="2958465">
                  <a:moveTo>
                    <a:pt x="231089" y="0"/>
                  </a:moveTo>
                  <a:lnTo>
                    <a:pt x="143040" y="0"/>
                  </a:lnTo>
                  <a:lnTo>
                    <a:pt x="0" y="143052"/>
                  </a:lnTo>
                  <a:lnTo>
                    <a:pt x="0" y="231101"/>
                  </a:lnTo>
                  <a:lnTo>
                    <a:pt x="231089" y="0"/>
                  </a:lnTo>
                  <a:close/>
                </a:path>
                <a:path w="18288000" h="2958465">
                  <a:moveTo>
                    <a:pt x="535698" y="663676"/>
                  </a:moveTo>
                  <a:lnTo>
                    <a:pt x="510616" y="630593"/>
                  </a:lnTo>
                  <a:lnTo>
                    <a:pt x="483323" y="596582"/>
                  </a:lnTo>
                  <a:lnTo>
                    <a:pt x="452183" y="560146"/>
                  </a:lnTo>
                  <a:lnTo>
                    <a:pt x="415505" y="519899"/>
                  </a:lnTo>
                  <a:lnTo>
                    <a:pt x="0" y="935329"/>
                  </a:lnTo>
                  <a:lnTo>
                    <a:pt x="0" y="1199413"/>
                  </a:lnTo>
                  <a:lnTo>
                    <a:pt x="535698" y="663676"/>
                  </a:lnTo>
                  <a:close/>
                </a:path>
                <a:path w="18288000" h="2958465">
                  <a:moveTo>
                    <a:pt x="583234" y="0"/>
                  </a:moveTo>
                  <a:lnTo>
                    <a:pt x="495185" y="0"/>
                  </a:lnTo>
                  <a:lnTo>
                    <a:pt x="94361" y="400837"/>
                  </a:lnTo>
                  <a:lnTo>
                    <a:pt x="177457" y="317703"/>
                  </a:lnTo>
                  <a:lnTo>
                    <a:pt x="143649" y="295351"/>
                  </a:lnTo>
                  <a:lnTo>
                    <a:pt x="110324" y="274675"/>
                  </a:lnTo>
                  <a:lnTo>
                    <a:pt x="65608" y="248805"/>
                  </a:lnTo>
                  <a:lnTo>
                    <a:pt x="29375" y="229323"/>
                  </a:lnTo>
                  <a:lnTo>
                    <a:pt x="11112" y="220002"/>
                  </a:lnTo>
                  <a:lnTo>
                    <a:pt x="0" y="231127"/>
                  </a:lnTo>
                  <a:lnTo>
                    <a:pt x="0" y="495198"/>
                  </a:lnTo>
                  <a:lnTo>
                    <a:pt x="0" y="583222"/>
                  </a:lnTo>
                  <a:lnTo>
                    <a:pt x="0" y="847293"/>
                  </a:lnTo>
                  <a:lnTo>
                    <a:pt x="118402" y="728878"/>
                  </a:lnTo>
                  <a:lnTo>
                    <a:pt x="371576" y="475742"/>
                  </a:lnTo>
                  <a:lnTo>
                    <a:pt x="366280" y="470598"/>
                  </a:lnTo>
                  <a:lnTo>
                    <a:pt x="360807" y="465670"/>
                  </a:lnTo>
                  <a:lnTo>
                    <a:pt x="355511" y="460654"/>
                  </a:lnTo>
                  <a:lnTo>
                    <a:pt x="324713" y="432511"/>
                  </a:lnTo>
                  <a:lnTo>
                    <a:pt x="293357" y="405396"/>
                  </a:lnTo>
                  <a:lnTo>
                    <a:pt x="261429" y="379323"/>
                  </a:lnTo>
                  <a:lnTo>
                    <a:pt x="228917" y="354317"/>
                  </a:lnTo>
                  <a:lnTo>
                    <a:pt x="583234" y="0"/>
                  </a:lnTo>
                  <a:close/>
                </a:path>
                <a:path w="18288000" h="2958465">
                  <a:moveTo>
                    <a:pt x="755078" y="1940864"/>
                  </a:moveTo>
                  <a:lnTo>
                    <a:pt x="0" y="2695943"/>
                  </a:lnTo>
                  <a:lnTo>
                    <a:pt x="0" y="2831439"/>
                  </a:lnTo>
                  <a:lnTo>
                    <a:pt x="41211" y="2810497"/>
                  </a:lnTo>
                  <a:lnTo>
                    <a:pt x="86194" y="2785795"/>
                  </a:lnTo>
                  <a:lnTo>
                    <a:pt x="148793" y="2747581"/>
                  </a:lnTo>
                  <a:lnTo>
                    <a:pt x="195668" y="2715984"/>
                  </a:lnTo>
                  <a:lnTo>
                    <a:pt x="241554" y="2682379"/>
                  </a:lnTo>
                  <a:lnTo>
                    <a:pt x="286410" y="2646743"/>
                  </a:lnTo>
                  <a:lnTo>
                    <a:pt x="321475" y="2616809"/>
                  </a:lnTo>
                  <a:lnTo>
                    <a:pt x="355790" y="2585542"/>
                  </a:lnTo>
                  <a:lnTo>
                    <a:pt x="389407" y="2553030"/>
                  </a:lnTo>
                  <a:lnTo>
                    <a:pt x="427215" y="2513812"/>
                  </a:lnTo>
                  <a:lnTo>
                    <a:pt x="463283" y="2473528"/>
                  </a:lnTo>
                  <a:lnTo>
                    <a:pt x="497586" y="2432253"/>
                  </a:lnTo>
                  <a:lnTo>
                    <a:pt x="530148" y="2390025"/>
                  </a:lnTo>
                  <a:lnTo>
                    <a:pt x="560959" y="2346896"/>
                  </a:lnTo>
                  <a:lnTo>
                    <a:pt x="590029" y="2302903"/>
                  </a:lnTo>
                  <a:lnTo>
                    <a:pt x="614997" y="2261844"/>
                  </a:lnTo>
                  <a:lnTo>
                    <a:pt x="646379" y="2205710"/>
                  </a:lnTo>
                  <a:lnTo>
                    <a:pt x="668261" y="2162822"/>
                  </a:lnTo>
                  <a:lnTo>
                    <a:pt x="688644" y="2119388"/>
                  </a:lnTo>
                  <a:lnTo>
                    <a:pt x="707517" y="2075434"/>
                  </a:lnTo>
                  <a:lnTo>
                    <a:pt x="724890" y="2030996"/>
                  </a:lnTo>
                  <a:lnTo>
                    <a:pt x="740740" y="1986140"/>
                  </a:lnTo>
                  <a:lnTo>
                    <a:pt x="755078" y="1940864"/>
                  </a:lnTo>
                  <a:close/>
                </a:path>
                <a:path w="18288000" h="2958465">
                  <a:moveTo>
                    <a:pt x="813676" y="1442097"/>
                  </a:moveTo>
                  <a:lnTo>
                    <a:pt x="810628" y="1398219"/>
                  </a:lnTo>
                  <a:lnTo>
                    <a:pt x="806246" y="1354518"/>
                  </a:lnTo>
                  <a:lnTo>
                    <a:pt x="800531" y="1310792"/>
                  </a:lnTo>
                  <a:lnTo>
                    <a:pt x="793521" y="1267307"/>
                  </a:lnTo>
                  <a:lnTo>
                    <a:pt x="785164" y="1223987"/>
                  </a:lnTo>
                  <a:lnTo>
                    <a:pt x="782104" y="1209624"/>
                  </a:lnTo>
                  <a:lnTo>
                    <a:pt x="0" y="1991677"/>
                  </a:lnTo>
                  <a:lnTo>
                    <a:pt x="0" y="2255786"/>
                  </a:lnTo>
                  <a:lnTo>
                    <a:pt x="537273" y="1718513"/>
                  </a:lnTo>
                  <a:lnTo>
                    <a:pt x="813676" y="1442097"/>
                  </a:lnTo>
                  <a:close/>
                </a:path>
                <a:path w="18288000" h="2958465">
                  <a:moveTo>
                    <a:pt x="935291" y="0"/>
                  </a:moveTo>
                  <a:lnTo>
                    <a:pt x="847344" y="0"/>
                  </a:lnTo>
                  <a:lnTo>
                    <a:pt x="0" y="847356"/>
                  </a:lnTo>
                  <a:lnTo>
                    <a:pt x="0" y="935304"/>
                  </a:lnTo>
                  <a:lnTo>
                    <a:pt x="935291" y="0"/>
                  </a:lnTo>
                  <a:close/>
                </a:path>
                <a:path w="18288000" h="2958465">
                  <a:moveTo>
                    <a:pt x="1264615" y="991171"/>
                  </a:moveTo>
                  <a:lnTo>
                    <a:pt x="537273" y="1718513"/>
                  </a:lnTo>
                  <a:lnTo>
                    <a:pt x="574052" y="1706499"/>
                  </a:lnTo>
                  <a:lnTo>
                    <a:pt x="610247" y="1693227"/>
                  </a:lnTo>
                  <a:lnTo>
                    <a:pt x="645820" y="1678724"/>
                  </a:lnTo>
                  <a:lnTo>
                    <a:pt x="680770" y="1663065"/>
                  </a:lnTo>
                  <a:lnTo>
                    <a:pt x="0" y="2343835"/>
                  </a:lnTo>
                  <a:lnTo>
                    <a:pt x="0" y="2607894"/>
                  </a:lnTo>
                  <a:lnTo>
                    <a:pt x="784885" y="1822996"/>
                  </a:lnTo>
                  <a:lnTo>
                    <a:pt x="795286" y="1768182"/>
                  </a:lnTo>
                  <a:lnTo>
                    <a:pt x="805853" y="1694586"/>
                  </a:lnTo>
                  <a:lnTo>
                    <a:pt x="811352" y="1639138"/>
                  </a:lnTo>
                  <a:lnTo>
                    <a:pt x="814730" y="1583524"/>
                  </a:lnTo>
                  <a:lnTo>
                    <a:pt x="816000" y="1527835"/>
                  </a:lnTo>
                  <a:lnTo>
                    <a:pt x="1209167" y="1134668"/>
                  </a:lnTo>
                  <a:lnTo>
                    <a:pt x="1224813" y="1099731"/>
                  </a:lnTo>
                  <a:lnTo>
                    <a:pt x="1239291" y="1064145"/>
                  </a:lnTo>
                  <a:lnTo>
                    <a:pt x="1252562" y="1027950"/>
                  </a:lnTo>
                  <a:lnTo>
                    <a:pt x="1264615" y="991171"/>
                  </a:lnTo>
                  <a:close/>
                </a:path>
                <a:path w="18288000" h="2958465">
                  <a:moveTo>
                    <a:pt x="1312913" y="668235"/>
                  </a:moveTo>
                  <a:lnTo>
                    <a:pt x="1312735" y="649389"/>
                  </a:lnTo>
                  <a:lnTo>
                    <a:pt x="1312240" y="630631"/>
                  </a:lnTo>
                  <a:lnTo>
                    <a:pt x="1311414" y="611949"/>
                  </a:lnTo>
                  <a:lnTo>
                    <a:pt x="1310309" y="593369"/>
                  </a:lnTo>
                  <a:lnTo>
                    <a:pt x="764730" y="1138948"/>
                  </a:lnTo>
                  <a:lnTo>
                    <a:pt x="762787" y="1131887"/>
                  </a:lnTo>
                  <a:lnTo>
                    <a:pt x="760742" y="1124737"/>
                  </a:lnTo>
                  <a:lnTo>
                    <a:pt x="757770" y="1114513"/>
                  </a:lnTo>
                  <a:lnTo>
                    <a:pt x="755916" y="1108392"/>
                  </a:lnTo>
                  <a:lnTo>
                    <a:pt x="752652" y="1097457"/>
                  </a:lnTo>
                  <a:lnTo>
                    <a:pt x="740308" y="1058608"/>
                  </a:lnTo>
                  <a:lnTo>
                    <a:pt x="725195" y="1015822"/>
                  </a:lnTo>
                  <a:lnTo>
                    <a:pt x="706247" y="967409"/>
                  </a:lnTo>
                  <a:lnTo>
                    <a:pt x="696099" y="943457"/>
                  </a:lnTo>
                  <a:lnTo>
                    <a:pt x="1271397" y="368160"/>
                  </a:lnTo>
                  <a:lnTo>
                    <a:pt x="1266444" y="351320"/>
                  </a:lnTo>
                  <a:lnTo>
                    <a:pt x="1261249" y="334594"/>
                  </a:lnTo>
                  <a:lnTo>
                    <a:pt x="1255801" y="317982"/>
                  </a:lnTo>
                  <a:lnTo>
                    <a:pt x="1250124" y="301472"/>
                  </a:lnTo>
                  <a:lnTo>
                    <a:pt x="395287" y="1156309"/>
                  </a:lnTo>
                  <a:lnTo>
                    <a:pt x="668324" y="883246"/>
                  </a:lnTo>
                  <a:lnTo>
                    <a:pt x="660336" y="867079"/>
                  </a:lnTo>
                  <a:lnTo>
                    <a:pt x="652106" y="851027"/>
                  </a:lnTo>
                  <a:lnTo>
                    <a:pt x="626110" y="803389"/>
                  </a:lnTo>
                  <a:lnTo>
                    <a:pt x="598297" y="756462"/>
                  </a:lnTo>
                  <a:lnTo>
                    <a:pt x="571931" y="715543"/>
                  </a:lnTo>
                  <a:lnTo>
                    <a:pt x="1166901" y="120573"/>
                  </a:lnTo>
                  <a:lnTo>
                    <a:pt x="1158786" y="106756"/>
                  </a:lnTo>
                  <a:lnTo>
                    <a:pt x="1150467" y="93078"/>
                  </a:lnTo>
                  <a:lnTo>
                    <a:pt x="1141971" y="79527"/>
                  </a:lnTo>
                  <a:lnTo>
                    <a:pt x="1133284" y="66116"/>
                  </a:lnTo>
                  <a:lnTo>
                    <a:pt x="0" y="1199438"/>
                  </a:lnTo>
                  <a:lnTo>
                    <a:pt x="0" y="1287487"/>
                  </a:lnTo>
                  <a:lnTo>
                    <a:pt x="218389" y="1069098"/>
                  </a:lnTo>
                  <a:lnTo>
                    <a:pt x="131191" y="1156309"/>
                  </a:lnTo>
                  <a:lnTo>
                    <a:pt x="0" y="1287513"/>
                  </a:lnTo>
                  <a:lnTo>
                    <a:pt x="0" y="1551597"/>
                  </a:lnTo>
                  <a:lnTo>
                    <a:pt x="0" y="1639557"/>
                  </a:lnTo>
                  <a:lnTo>
                    <a:pt x="0" y="1903691"/>
                  </a:lnTo>
                  <a:lnTo>
                    <a:pt x="139471" y="1764220"/>
                  </a:lnTo>
                  <a:lnTo>
                    <a:pt x="158051" y="1765325"/>
                  </a:lnTo>
                  <a:lnTo>
                    <a:pt x="176733" y="1766138"/>
                  </a:lnTo>
                  <a:lnTo>
                    <a:pt x="195491" y="1766633"/>
                  </a:lnTo>
                  <a:lnTo>
                    <a:pt x="214337" y="1766811"/>
                  </a:lnTo>
                  <a:lnTo>
                    <a:pt x="217855" y="1766811"/>
                  </a:lnTo>
                  <a:lnTo>
                    <a:pt x="225018" y="1766620"/>
                  </a:lnTo>
                  <a:lnTo>
                    <a:pt x="1312722" y="678916"/>
                  </a:lnTo>
                  <a:lnTo>
                    <a:pt x="1312913" y="671855"/>
                  </a:lnTo>
                  <a:lnTo>
                    <a:pt x="1312913" y="668235"/>
                  </a:lnTo>
                  <a:close/>
                </a:path>
                <a:path w="18288000" h="2958465">
                  <a:moveTo>
                    <a:pt x="18287988" y="2688729"/>
                  </a:moveTo>
                  <a:lnTo>
                    <a:pt x="17946662" y="2757462"/>
                  </a:lnTo>
                  <a:lnTo>
                    <a:pt x="17937099" y="2787802"/>
                  </a:lnTo>
                  <a:lnTo>
                    <a:pt x="17933759" y="2798711"/>
                  </a:lnTo>
                  <a:lnTo>
                    <a:pt x="17922532" y="2837891"/>
                  </a:lnTo>
                  <a:lnTo>
                    <a:pt x="17911433" y="2881896"/>
                  </a:lnTo>
                  <a:lnTo>
                    <a:pt x="17900409" y="2932696"/>
                  </a:lnTo>
                  <a:lnTo>
                    <a:pt x="17895596" y="2958287"/>
                  </a:lnTo>
                  <a:lnTo>
                    <a:pt x="18287988" y="2879255"/>
                  </a:lnTo>
                  <a:lnTo>
                    <a:pt x="18287988" y="2688729"/>
                  </a:lnTo>
                  <a:close/>
                </a:path>
                <a:path w="18288000" h="2958465">
                  <a:moveTo>
                    <a:pt x="18287988" y="2434755"/>
                  </a:moveTo>
                  <a:lnTo>
                    <a:pt x="18073726" y="2477909"/>
                  </a:lnTo>
                  <a:lnTo>
                    <a:pt x="18051984" y="2516149"/>
                  </a:lnTo>
                  <a:lnTo>
                    <a:pt x="18031435" y="2554960"/>
                  </a:lnTo>
                  <a:lnTo>
                    <a:pt x="18011991" y="2594546"/>
                  </a:lnTo>
                  <a:lnTo>
                    <a:pt x="17993741" y="2634627"/>
                  </a:lnTo>
                  <a:lnTo>
                    <a:pt x="17976736" y="2675331"/>
                  </a:lnTo>
                  <a:lnTo>
                    <a:pt x="17971326" y="2688996"/>
                  </a:lnTo>
                  <a:lnTo>
                    <a:pt x="18219204" y="2639072"/>
                  </a:lnTo>
                  <a:lnTo>
                    <a:pt x="18287988" y="2625242"/>
                  </a:lnTo>
                  <a:lnTo>
                    <a:pt x="18287988" y="24347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19259" y="2197316"/>
              <a:ext cx="168740" cy="207903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7874316" y="3196729"/>
              <a:ext cx="414020" cy="269875"/>
            </a:xfrm>
            <a:custGeom>
              <a:avLst/>
              <a:gdLst/>
              <a:ahLst/>
              <a:cxnLst/>
              <a:rect l="l" t="t" r="r" b="b"/>
              <a:pathLst>
                <a:path w="414019" h="269875">
                  <a:moveTo>
                    <a:pt x="413683" y="0"/>
                  </a:moveTo>
                  <a:lnTo>
                    <a:pt x="413683" y="190474"/>
                  </a:lnTo>
                  <a:lnTo>
                    <a:pt x="20496" y="269590"/>
                  </a:lnTo>
                  <a:lnTo>
                    <a:pt x="17493" y="251668"/>
                  </a:lnTo>
                  <a:lnTo>
                    <a:pt x="9864" y="197837"/>
                  </a:lnTo>
                  <a:lnTo>
                    <a:pt x="4976" y="153403"/>
                  </a:lnTo>
                  <a:lnTo>
                    <a:pt x="1582" y="110930"/>
                  </a:lnTo>
                  <a:lnTo>
                    <a:pt x="0" y="83321"/>
                  </a:lnTo>
                  <a:lnTo>
                    <a:pt x="4136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099780" y="3958732"/>
              <a:ext cx="188218" cy="203605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17045838" y="2371241"/>
              <a:ext cx="1242695" cy="2164080"/>
            </a:xfrm>
            <a:custGeom>
              <a:avLst/>
              <a:gdLst/>
              <a:ahLst/>
              <a:cxnLst/>
              <a:rect l="l" t="t" r="r" b="b"/>
              <a:pathLst>
                <a:path w="1242694" h="2164079">
                  <a:moveTo>
                    <a:pt x="1242148" y="2031923"/>
                  </a:moveTo>
                  <a:lnTo>
                    <a:pt x="828535" y="2115223"/>
                  </a:lnTo>
                  <a:lnTo>
                    <a:pt x="761428" y="2128736"/>
                  </a:lnTo>
                  <a:lnTo>
                    <a:pt x="796251" y="2139340"/>
                  </a:lnTo>
                  <a:lnTo>
                    <a:pt x="831278" y="2148725"/>
                  </a:lnTo>
                  <a:lnTo>
                    <a:pt x="866482" y="2156930"/>
                  </a:lnTo>
                  <a:lnTo>
                    <a:pt x="901852" y="2163965"/>
                  </a:lnTo>
                  <a:lnTo>
                    <a:pt x="1242148" y="2095423"/>
                  </a:lnTo>
                  <a:lnTo>
                    <a:pt x="1242148" y="2031923"/>
                  </a:lnTo>
                  <a:close/>
                </a:path>
                <a:path w="1242694" h="2164079">
                  <a:moveTo>
                    <a:pt x="1242148" y="1841461"/>
                  </a:moveTo>
                  <a:lnTo>
                    <a:pt x="1225169" y="1844878"/>
                  </a:lnTo>
                  <a:lnTo>
                    <a:pt x="1240320" y="1860651"/>
                  </a:lnTo>
                  <a:lnTo>
                    <a:pt x="1242148" y="1862493"/>
                  </a:lnTo>
                  <a:lnTo>
                    <a:pt x="1242148" y="1841461"/>
                  </a:lnTo>
                  <a:close/>
                </a:path>
                <a:path w="1242694" h="2164079">
                  <a:moveTo>
                    <a:pt x="1242148" y="1777885"/>
                  </a:moveTo>
                  <a:lnTo>
                    <a:pt x="416610" y="1944141"/>
                  </a:lnTo>
                  <a:lnTo>
                    <a:pt x="433209" y="1957006"/>
                  </a:lnTo>
                  <a:lnTo>
                    <a:pt x="450113" y="1969604"/>
                  </a:lnTo>
                  <a:lnTo>
                    <a:pt x="467309" y="1981911"/>
                  </a:lnTo>
                  <a:lnTo>
                    <a:pt x="484784" y="1993925"/>
                  </a:lnTo>
                  <a:lnTo>
                    <a:pt x="1242148" y="1841398"/>
                  </a:lnTo>
                  <a:lnTo>
                    <a:pt x="1242148" y="1777885"/>
                  </a:lnTo>
                  <a:close/>
                </a:path>
                <a:path w="1242694" h="2164079">
                  <a:moveTo>
                    <a:pt x="1242148" y="1079474"/>
                  </a:moveTo>
                  <a:lnTo>
                    <a:pt x="1212088" y="1085519"/>
                  </a:lnTo>
                  <a:lnTo>
                    <a:pt x="861110" y="1156182"/>
                  </a:lnTo>
                  <a:lnTo>
                    <a:pt x="862672" y="1163396"/>
                  </a:lnTo>
                  <a:lnTo>
                    <a:pt x="864501" y="1170533"/>
                  </a:lnTo>
                  <a:lnTo>
                    <a:pt x="866127" y="1177645"/>
                  </a:lnTo>
                  <a:lnTo>
                    <a:pt x="876198" y="1218120"/>
                  </a:lnTo>
                  <a:lnTo>
                    <a:pt x="887298" y="1258062"/>
                  </a:lnTo>
                  <a:lnTo>
                    <a:pt x="899452" y="1297457"/>
                  </a:lnTo>
                  <a:lnTo>
                    <a:pt x="912672" y="1336281"/>
                  </a:lnTo>
                  <a:lnTo>
                    <a:pt x="83578" y="1503248"/>
                  </a:lnTo>
                  <a:lnTo>
                    <a:pt x="89776" y="1517942"/>
                  </a:lnTo>
                  <a:lnTo>
                    <a:pt x="96202" y="1532547"/>
                  </a:lnTo>
                  <a:lnTo>
                    <a:pt x="102831" y="1547063"/>
                  </a:lnTo>
                  <a:lnTo>
                    <a:pt x="109664" y="1561490"/>
                  </a:lnTo>
                  <a:lnTo>
                    <a:pt x="1056627" y="1370799"/>
                  </a:lnTo>
                  <a:lnTo>
                    <a:pt x="935278" y="1395260"/>
                  </a:lnTo>
                  <a:lnTo>
                    <a:pt x="938314" y="1402765"/>
                  </a:lnTo>
                  <a:lnTo>
                    <a:pt x="954316" y="1439938"/>
                  </a:lnTo>
                  <a:lnTo>
                    <a:pt x="974102" y="1482255"/>
                  </a:lnTo>
                  <a:lnTo>
                    <a:pt x="999858" y="1532775"/>
                  </a:lnTo>
                  <a:lnTo>
                    <a:pt x="1019721" y="1568704"/>
                  </a:lnTo>
                  <a:lnTo>
                    <a:pt x="1098753" y="1552803"/>
                  </a:lnTo>
                  <a:lnTo>
                    <a:pt x="211582" y="1731467"/>
                  </a:lnTo>
                  <a:lnTo>
                    <a:pt x="221957" y="1745437"/>
                  </a:lnTo>
                  <a:lnTo>
                    <a:pt x="232575" y="1759229"/>
                  </a:lnTo>
                  <a:lnTo>
                    <a:pt x="243433" y="1772869"/>
                  </a:lnTo>
                  <a:lnTo>
                    <a:pt x="254520" y="1786331"/>
                  </a:lnTo>
                  <a:lnTo>
                    <a:pt x="1242148" y="1587436"/>
                  </a:lnTo>
                  <a:lnTo>
                    <a:pt x="1242148" y="1523949"/>
                  </a:lnTo>
                  <a:lnTo>
                    <a:pt x="1242148" y="1333436"/>
                  </a:lnTo>
                  <a:lnTo>
                    <a:pt x="1242148" y="1269936"/>
                  </a:lnTo>
                  <a:lnTo>
                    <a:pt x="1242148" y="1079474"/>
                  </a:lnTo>
                  <a:close/>
                </a:path>
                <a:path w="1242694" h="2164079">
                  <a:moveTo>
                    <a:pt x="1242148" y="1015974"/>
                  </a:moveTo>
                  <a:lnTo>
                    <a:pt x="15024" y="1263116"/>
                  </a:lnTo>
                  <a:lnTo>
                    <a:pt x="17653" y="1278445"/>
                  </a:lnTo>
                  <a:lnTo>
                    <a:pt x="20497" y="1293736"/>
                  </a:lnTo>
                  <a:lnTo>
                    <a:pt x="23558" y="1308989"/>
                  </a:lnTo>
                  <a:lnTo>
                    <a:pt x="26835" y="1324190"/>
                  </a:lnTo>
                  <a:lnTo>
                    <a:pt x="1242148" y="1079423"/>
                  </a:lnTo>
                  <a:lnTo>
                    <a:pt x="1242148" y="1015974"/>
                  </a:lnTo>
                  <a:close/>
                </a:path>
                <a:path w="1242694" h="2164079">
                  <a:moveTo>
                    <a:pt x="1242148" y="508000"/>
                  </a:moveTo>
                  <a:lnTo>
                    <a:pt x="52197" y="747649"/>
                  </a:lnTo>
                  <a:lnTo>
                    <a:pt x="37401" y="798068"/>
                  </a:lnTo>
                  <a:lnTo>
                    <a:pt x="32981" y="814959"/>
                  </a:lnTo>
                  <a:lnTo>
                    <a:pt x="839571" y="652538"/>
                  </a:lnTo>
                  <a:lnTo>
                    <a:pt x="1218107" y="576300"/>
                  </a:lnTo>
                  <a:lnTo>
                    <a:pt x="839571" y="652538"/>
                  </a:lnTo>
                  <a:lnTo>
                    <a:pt x="833437" y="706323"/>
                  </a:lnTo>
                  <a:lnTo>
                    <a:pt x="829360" y="760514"/>
                  </a:lnTo>
                  <a:lnTo>
                    <a:pt x="827379" y="809040"/>
                  </a:lnTo>
                  <a:lnTo>
                    <a:pt x="826998" y="845566"/>
                  </a:lnTo>
                  <a:lnTo>
                    <a:pt x="2159" y="1011682"/>
                  </a:lnTo>
                  <a:lnTo>
                    <a:pt x="1257" y="1027671"/>
                  </a:lnTo>
                  <a:lnTo>
                    <a:pt x="609" y="1043673"/>
                  </a:lnTo>
                  <a:lnTo>
                    <a:pt x="190" y="1059662"/>
                  </a:lnTo>
                  <a:lnTo>
                    <a:pt x="0" y="1075651"/>
                  </a:lnTo>
                  <a:lnTo>
                    <a:pt x="1242148" y="825461"/>
                  </a:lnTo>
                  <a:lnTo>
                    <a:pt x="1242148" y="761949"/>
                  </a:lnTo>
                  <a:lnTo>
                    <a:pt x="1090244" y="792543"/>
                  </a:lnTo>
                  <a:lnTo>
                    <a:pt x="1242148" y="761923"/>
                  </a:lnTo>
                  <a:lnTo>
                    <a:pt x="1242148" y="571449"/>
                  </a:lnTo>
                  <a:lnTo>
                    <a:pt x="1242148" y="508000"/>
                  </a:lnTo>
                  <a:close/>
                </a:path>
                <a:path w="1242694" h="2164079">
                  <a:moveTo>
                    <a:pt x="1242148" y="254038"/>
                  </a:moveTo>
                  <a:lnTo>
                    <a:pt x="189801" y="465975"/>
                  </a:lnTo>
                  <a:lnTo>
                    <a:pt x="163474" y="506463"/>
                  </a:lnTo>
                  <a:lnTo>
                    <a:pt x="144462" y="538556"/>
                  </a:lnTo>
                  <a:lnTo>
                    <a:pt x="1242148" y="317487"/>
                  </a:lnTo>
                  <a:lnTo>
                    <a:pt x="1242148" y="254038"/>
                  </a:lnTo>
                  <a:close/>
                </a:path>
                <a:path w="1242694" h="2164079">
                  <a:moveTo>
                    <a:pt x="1242148" y="0"/>
                  </a:moveTo>
                  <a:lnTo>
                    <a:pt x="528345" y="143751"/>
                  </a:lnTo>
                  <a:lnTo>
                    <a:pt x="495973" y="164198"/>
                  </a:lnTo>
                  <a:lnTo>
                    <a:pt x="464210" y="185813"/>
                  </a:lnTo>
                  <a:lnTo>
                    <a:pt x="433120" y="208610"/>
                  </a:lnTo>
                  <a:lnTo>
                    <a:pt x="402729" y="232562"/>
                  </a:lnTo>
                  <a:lnTo>
                    <a:pt x="1242148" y="63512"/>
                  </a:lnTo>
                  <a:lnTo>
                    <a:pt x="12421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9618" rIns="0" bIns="0" rtlCol="0" vert="horz">
            <a:spAutoFit/>
          </a:bodyPr>
          <a:lstStyle/>
          <a:p>
            <a:pPr marL="1495425">
              <a:lnSpc>
                <a:spcPct val="100000"/>
              </a:lnSpc>
              <a:spcBef>
                <a:spcPts val="110"/>
              </a:spcBef>
            </a:pPr>
            <a:r>
              <a:rPr dirty="0" spc="720"/>
              <a:t>Implementation</a:t>
            </a:r>
            <a:r>
              <a:rPr dirty="0" spc="355"/>
              <a:t> </a:t>
            </a:r>
            <a:r>
              <a:rPr dirty="0" spc="760"/>
              <a:t>Steps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8209" y="722570"/>
            <a:ext cx="5709920" cy="107442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850" spc="990"/>
              <a:t>Dashboard</a:t>
            </a:r>
            <a:r>
              <a:rPr dirty="0" sz="6850" spc="475"/>
              <a:t> </a:t>
            </a:r>
            <a:r>
              <a:rPr dirty="0" sz="6850" spc="515"/>
              <a:t>-</a:t>
            </a:r>
            <a:endParaRPr sz="6850"/>
          </a:p>
        </p:txBody>
      </p:sp>
      <p:grpSp>
        <p:nvGrpSpPr>
          <p:cNvPr id="4" name="object 4" descr=""/>
          <p:cNvGrpSpPr/>
          <p:nvPr/>
        </p:nvGrpSpPr>
        <p:grpSpPr>
          <a:xfrm>
            <a:off x="745358" y="2763881"/>
            <a:ext cx="139700" cy="5802630"/>
            <a:chOff x="745358" y="2763881"/>
            <a:chExt cx="139700" cy="580263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5358" y="2763881"/>
              <a:ext cx="139576" cy="13957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5358" y="3471734"/>
              <a:ext cx="139576" cy="13957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5358" y="4179588"/>
              <a:ext cx="139576" cy="13957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5358" y="4887441"/>
              <a:ext cx="139576" cy="139576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5358" y="5595294"/>
              <a:ext cx="139576" cy="13957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5358" y="7011001"/>
              <a:ext cx="139576" cy="13957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5358" y="7718854"/>
              <a:ext cx="139576" cy="139576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5358" y="8426707"/>
              <a:ext cx="139576" cy="139576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1081600" y="2332451"/>
            <a:ext cx="13225144" cy="6396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355850">
              <a:lnSpc>
                <a:spcPct val="147500"/>
              </a:lnSpc>
              <a:spcBef>
                <a:spcPts val="100"/>
              </a:spcBef>
            </a:pPr>
            <a:r>
              <a:rPr dirty="0" sz="3150" spc="-80">
                <a:latin typeface="Lucida Sans Unicode"/>
                <a:cs typeface="Lucida Sans Unicode"/>
              </a:rPr>
              <a:t>First</a:t>
            </a:r>
            <a:r>
              <a:rPr dirty="0" sz="3150" spc="-140">
                <a:latin typeface="Lucida Sans Unicode"/>
                <a:cs typeface="Lucida Sans Unicode"/>
              </a:rPr>
              <a:t> </a:t>
            </a:r>
            <a:r>
              <a:rPr dirty="0" sz="3150">
                <a:latin typeface="Lucida Sans Unicode"/>
                <a:cs typeface="Lucida Sans Unicode"/>
              </a:rPr>
              <a:t>graph:</a:t>
            </a:r>
            <a:r>
              <a:rPr dirty="0" sz="3150" spc="-140">
                <a:latin typeface="Lucida Sans Unicode"/>
                <a:cs typeface="Lucida Sans Unicode"/>
              </a:rPr>
              <a:t> </a:t>
            </a:r>
            <a:r>
              <a:rPr dirty="0" sz="3150">
                <a:latin typeface="Lucida Sans Unicode"/>
                <a:cs typeface="Lucida Sans Unicode"/>
              </a:rPr>
              <a:t>Total</a:t>
            </a:r>
            <a:r>
              <a:rPr dirty="0" sz="3150" spc="-140">
                <a:latin typeface="Lucida Sans Unicode"/>
                <a:cs typeface="Lucida Sans Unicode"/>
              </a:rPr>
              <a:t> </a:t>
            </a:r>
            <a:r>
              <a:rPr dirty="0" sz="3150" spc="85">
                <a:latin typeface="Lucida Sans Unicode"/>
                <a:cs typeface="Lucida Sans Unicode"/>
              </a:rPr>
              <a:t>number</a:t>
            </a:r>
            <a:r>
              <a:rPr dirty="0" sz="3150" spc="-140">
                <a:latin typeface="Lucida Sans Unicode"/>
                <a:cs typeface="Lucida Sans Unicode"/>
              </a:rPr>
              <a:t> </a:t>
            </a:r>
            <a:r>
              <a:rPr dirty="0" sz="3150">
                <a:latin typeface="Lucida Sans Unicode"/>
                <a:cs typeface="Lucida Sans Unicode"/>
              </a:rPr>
              <a:t>of</a:t>
            </a:r>
            <a:r>
              <a:rPr dirty="0" sz="3150" spc="-140">
                <a:latin typeface="Lucida Sans Unicode"/>
                <a:cs typeface="Lucida Sans Unicode"/>
              </a:rPr>
              <a:t> </a:t>
            </a:r>
            <a:r>
              <a:rPr dirty="0" sz="3150" spc="65">
                <a:latin typeface="Lucida Sans Unicode"/>
                <a:cs typeface="Lucida Sans Unicode"/>
              </a:rPr>
              <a:t>restaurants</a:t>
            </a:r>
            <a:r>
              <a:rPr dirty="0" sz="3150" spc="-140">
                <a:latin typeface="Lucida Sans Unicode"/>
                <a:cs typeface="Lucida Sans Unicode"/>
              </a:rPr>
              <a:t> </a:t>
            </a:r>
            <a:r>
              <a:rPr dirty="0" sz="3150" spc="-20">
                <a:latin typeface="Lucida Sans Unicode"/>
                <a:cs typeface="Lucida Sans Unicode"/>
              </a:rPr>
              <a:t>in</a:t>
            </a:r>
            <a:r>
              <a:rPr dirty="0" sz="3150" spc="-140">
                <a:latin typeface="Lucida Sans Unicode"/>
                <a:cs typeface="Lucida Sans Unicode"/>
              </a:rPr>
              <a:t> </a:t>
            </a:r>
            <a:r>
              <a:rPr dirty="0" sz="3150" spc="55">
                <a:latin typeface="Lucida Sans Unicode"/>
                <a:cs typeface="Lucida Sans Unicode"/>
              </a:rPr>
              <a:t>the</a:t>
            </a:r>
            <a:r>
              <a:rPr dirty="0" sz="3150" spc="-140">
                <a:latin typeface="Lucida Sans Unicode"/>
                <a:cs typeface="Lucida Sans Unicode"/>
              </a:rPr>
              <a:t> </a:t>
            </a:r>
            <a:r>
              <a:rPr dirty="0" sz="3150" spc="75">
                <a:latin typeface="Lucida Sans Unicode"/>
                <a:cs typeface="Lucida Sans Unicode"/>
              </a:rPr>
              <a:t>dataset. </a:t>
            </a:r>
            <a:r>
              <a:rPr dirty="0" sz="3150" spc="135">
                <a:latin typeface="Lucida Sans Unicode"/>
                <a:cs typeface="Lucida Sans Unicode"/>
              </a:rPr>
              <a:t>Second</a:t>
            </a:r>
            <a:r>
              <a:rPr dirty="0" sz="3150" spc="-65">
                <a:latin typeface="Lucida Sans Unicode"/>
                <a:cs typeface="Lucida Sans Unicode"/>
              </a:rPr>
              <a:t> </a:t>
            </a:r>
            <a:r>
              <a:rPr dirty="0" sz="3150">
                <a:latin typeface="Lucida Sans Unicode"/>
                <a:cs typeface="Lucida Sans Unicode"/>
              </a:rPr>
              <a:t>graph:</a:t>
            </a:r>
            <a:r>
              <a:rPr dirty="0" sz="3150" spc="-65">
                <a:latin typeface="Lucida Sans Unicode"/>
                <a:cs typeface="Lucida Sans Unicode"/>
              </a:rPr>
              <a:t> </a:t>
            </a:r>
            <a:r>
              <a:rPr dirty="0" sz="3150" spc="120">
                <a:latin typeface="Lucida Sans Unicode"/>
                <a:cs typeface="Lucida Sans Unicode"/>
              </a:rPr>
              <a:t>Category</a:t>
            </a:r>
            <a:r>
              <a:rPr dirty="0" sz="3150" spc="-60">
                <a:latin typeface="Lucida Sans Unicode"/>
                <a:cs typeface="Lucida Sans Unicode"/>
              </a:rPr>
              <a:t> </a:t>
            </a:r>
            <a:r>
              <a:rPr dirty="0" sz="3150" spc="65">
                <a:latin typeface="Lucida Sans Unicode"/>
                <a:cs typeface="Lucida Sans Unicode"/>
              </a:rPr>
              <a:t>count</a:t>
            </a:r>
            <a:endParaRPr sz="3150">
              <a:latin typeface="Lucida Sans Unicode"/>
              <a:cs typeface="Lucida Sans Unicode"/>
            </a:endParaRPr>
          </a:p>
          <a:p>
            <a:pPr marL="12700" marR="4330065">
              <a:lnSpc>
                <a:spcPts val="5570"/>
              </a:lnSpc>
              <a:spcBef>
                <a:spcPts val="484"/>
              </a:spcBef>
            </a:pPr>
            <a:r>
              <a:rPr dirty="0" sz="3150" spc="-80">
                <a:latin typeface="Lucida Sans Unicode"/>
                <a:cs typeface="Lucida Sans Unicode"/>
              </a:rPr>
              <a:t>Third</a:t>
            </a:r>
            <a:r>
              <a:rPr dirty="0" sz="3150" spc="-114">
                <a:latin typeface="Lucida Sans Unicode"/>
                <a:cs typeface="Lucida Sans Unicode"/>
              </a:rPr>
              <a:t> </a:t>
            </a:r>
            <a:r>
              <a:rPr dirty="0" sz="3150">
                <a:latin typeface="Lucida Sans Unicode"/>
                <a:cs typeface="Lucida Sans Unicode"/>
              </a:rPr>
              <a:t>graph:</a:t>
            </a:r>
            <a:r>
              <a:rPr dirty="0" sz="3150" spc="-114">
                <a:latin typeface="Lucida Sans Unicode"/>
                <a:cs typeface="Lucida Sans Unicode"/>
              </a:rPr>
              <a:t> </a:t>
            </a:r>
            <a:r>
              <a:rPr dirty="0" sz="3150" spc="-25">
                <a:latin typeface="Lucida Sans Unicode"/>
                <a:cs typeface="Lucida Sans Unicode"/>
              </a:rPr>
              <a:t>Kids</a:t>
            </a:r>
            <a:r>
              <a:rPr dirty="0" sz="3150" spc="-114">
                <a:latin typeface="Lucida Sans Unicode"/>
                <a:cs typeface="Lucida Sans Unicode"/>
              </a:rPr>
              <a:t> </a:t>
            </a:r>
            <a:r>
              <a:rPr dirty="0" sz="3150" spc="165">
                <a:latin typeface="Lucida Sans Unicode"/>
                <a:cs typeface="Lucida Sans Unicode"/>
              </a:rPr>
              <a:t>meal</a:t>
            </a:r>
            <a:r>
              <a:rPr dirty="0" sz="3150" spc="-114">
                <a:latin typeface="Lucida Sans Unicode"/>
                <a:cs typeface="Lucida Sans Unicode"/>
              </a:rPr>
              <a:t> </a:t>
            </a:r>
            <a:r>
              <a:rPr dirty="0" sz="3150" spc="60">
                <a:latin typeface="Lucida Sans Unicode"/>
                <a:cs typeface="Lucida Sans Unicode"/>
              </a:rPr>
              <a:t>availability</a:t>
            </a:r>
            <a:r>
              <a:rPr dirty="0" sz="3150" spc="-110">
                <a:latin typeface="Lucida Sans Unicode"/>
                <a:cs typeface="Lucida Sans Unicode"/>
              </a:rPr>
              <a:t> </a:t>
            </a:r>
            <a:r>
              <a:rPr dirty="0" sz="3150" spc="185">
                <a:latin typeface="Lucida Sans Unicode"/>
                <a:cs typeface="Lucida Sans Unicode"/>
              </a:rPr>
              <a:t>and</a:t>
            </a:r>
            <a:r>
              <a:rPr dirty="0" sz="3150" spc="-114">
                <a:latin typeface="Lucida Sans Unicode"/>
                <a:cs typeface="Lucida Sans Unicode"/>
              </a:rPr>
              <a:t> </a:t>
            </a:r>
            <a:r>
              <a:rPr dirty="0" sz="3150" spc="65">
                <a:latin typeface="Lucida Sans Unicode"/>
                <a:cs typeface="Lucida Sans Unicode"/>
              </a:rPr>
              <a:t>count </a:t>
            </a:r>
            <a:r>
              <a:rPr dirty="0" sz="3150" spc="-20">
                <a:latin typeface="Lucida Sans Unicode"/>
                <a:cs typeface="Lucida Sans Unicode"/>
              </a:rPr>
              <a:t>Fourth</a:t>
            </a:r>
            <a:r>
              <a:rPr dirty="0" sz="3150" spc="-120">
                <a:latin typeface="Lucida Sans Unicode"/>
                <a:cs typeface="Lucida Sans Unicode"/>
              </a:rPr>
              <a:t> </a:t>
            </a:r>
            <a:r>
              <a:rPr dirty="0" sz="3150">
                <a:latin typeface="Lucida Sans Unicode"/>
                <a:cs typeface="Lucida Sans Unicode"/>
              </a:rPr>
              <a:t>graph:</a:t>
            </a:r>
            <a:r>
              <a:rPr dirty="0" sz="3150" spc="-114">
                <a:latin typeface="Lucida Sans Unicode"/>
                <a:cs typeface="Lucida Sans Unicode"/>
              </a:rPr>
              <a:t> </a:t>
            </a:r>
            <a:r>
              <a:rPr dirty="0" sz="3150" spc="60">
                <a:latin typeface="Lucida Sans Unicode"/>
                <a:cs typeface="Lucida Sans Unicode"/>
              </a:rPr>
              <a:t>Calorie</a:t>
            </a:r>
            <a:r>
              <a:rPr dirty="0" sz="3150" spc="-114">
                <a:latin typeface="Lucida Sans Unicode"/>
                <a:cs typeface="Lucida Sans Unicode"/>
              </a:rPr>
              <a:t> </a:t>
            </a:r>
            <a:r>
              <a:rPr dirty="0" sz="3150" spc="75">
                <a:latin typeface="Lucida Sans Unicode"/>
                <a:cs typeface="Lucida Sans Unicode"/>
              </a:rPr>
              <a:t>content</a:t>
            </a:r>
            <a:r>
              <a:rPr dirty="0" sz="3150" spc="-114">
                <a:latin typeface="Lucida Sans Unicode"/>
                <a:cs typeface="Lucida Sans Unicode"/>
              </a:rPr>
              <a:t> </a:t>
            </a:r>
            <a:r>
              <a:rPr dirty="0" sz="3150" spc="185">
                <a:latin typeface="Lucida Sans Unicode"/>
                <a:cs typeface="Lucida Sans Unicode"/>
              </a:rPr>
              <a:t>and</a:t>
            </a:r>
            <a:r>
              <a:rPr dirty="0" sz="3150" spc="-114">
                <a:latin typeface="Lucida Sans Unicode"/>
                <a:cs typeface="Lucida Sans Unicode"/>
              </a:rPr>
              <a:t> </a:t>
            </a:r>
            <a:r>
              <a:rPr dirty="0" sz="3150" spc="60">
                <a:latin typeface="Lucida Sans Unicode"/>
                <a:cs typeface="Lucida Sans Unicode"/>
              </a:rPr>
              <a:t>per</a:t>
            </a:r>
            <a:r>
              <a:rPr dirty="0" sz="3150" spc="-114">
                <a:latin typeface="Lucida Sans Unicode"/>
                <a:cs typeface="Lucida Sans Unicode"/>
              </a:rPr>
              <a:t> </a:t>
            </a:r>
            <a:r>
              <a:rPr dirty="0" sz="3150" spc="-20">
                <a:latin typeface="Lucida Sans Unicode"/>
                <a:cs typeface="Lucida Sans Unicode"/>
              </a:rPr>
              <a:t>100g</a:t>
            </a:r>
            <a:endParaRPr sz="3150">
              <a:latin typeface="Lucida Sans Unicode"/>
              <a:cs typeface="Lucida Sans Unicode"/>
            </a:endParaRPr>
          </a:p>
          <a:p>
            <a:pPr marL="12700" marR="5080">
              <a:lnSpc>
                <a:spcPts val="5570"/>
              </a:lnSpc>
              <a:spcBef>
                <a:spcPts val="10"/>
              </a:spcBef>
            </a:pPr>
            <a:r>
              <a:rPr dirty="0" sz="3150">
                <a:latin typeface="Lucida Sans Unicode"/>
                <a:cs typeface="Lucida Sans Unicode"/>
              </a:rPr>
              <a:t>Other</a:t>
            </a:r>
            <a:r>
              <a:rPr dirty="0" sz="3150" spc="-65">
                <a:latin typeface="Lucida Sans Unicode"/>
                <a:cs typeface="Lucida Sans Unicode"/>
              </a:rPr>
              <a:t> </a:t>
            </a:r>
            <a:r>
              <a:rPr dirty="0" sz="3150">
                <a:latin typeface="Lucida Sans Unicode"/>
                <a:cs typeface="Lucida Sans Unicode"/>
              </a:rPr>
              <a:t>graphs:</a:t>
            </a:r>
            <a:r>
              <a:rPr dirty="0" sz="3150" spc="-60">
                <a:latin typeface="Lucida Sans Unicode"/>
                <a:cs typeface="Lucida Sans Unicode"/>
              </a:rPr>
              <a:t> </a:t>
            </a:r>
            <a:r>
              <a:rPr dirty="0" sz="3150">
                <a:latin typeface="Lucida Sans Unicode"/>
                <a:cs typeface="Lucida Sans Unicode"/>
              </a:rPr>
              <a:t>Sodium,</a:t>
            </a:r>
            <a:r>
              <a:rPr dirty="0" sz="3150" spc="-60">
                <a:latin typeface="Lucida Sans Unicode"/>
                <a:cs typeface="Lucida Sans Unicode"/>
              </a:rPr>
              <a:t> </a:t>
            </a:r>
            <a:r>
              <a:rPr dirty="0" sz="3150" spc="70">
                <a:latin typeface="Lucida Sans Unicode"/>
                <a:cs typeface="Lucida Sans Unicode"/>
              </a:rPr>
              <a:t>Carbohydrates,</a:t>
            </a:r>
            <a:r>
              <a:rPr dirty="0" sz="3150" spc="-60">
                <a:latin typeface="Lucida Sans Unicode"/>
                <a:cs typeface="Lucida Sans Unicode"/>
              </a:rPr>
              <a:t> </a:t>
            </a:r>
            <a:r>
              <a:rPr dirty="0" sz="3150" spc="114">
                <a:latin typeface="Lucida Sans Unicode"/>
                <a:cs typeface="Lucida Sans Unicode"/>
              </a:rPr>
              <a:t>Saturated</a:t>
            </a:r>
            <a:r>
              <a:rPr dirty="0" sz="3150" spc="-60">
                <a:latin typeface="Lucida Sans Unicode"/>
                <a:cs typeface="Lucida Sans Unicode"/>
              </a:rPr>
              <a:t> </a:t>
            </a:r>
            <a:r>
              <a:rPr dirty="0" sz="3150" spc="-25">
                <a:latin typeface="Lucida Sans Unicode"/>
                <a:cs typeface="Lucida Sans Unicode"/>
              </a:rPr>
              <a:t>Fat,</a:t>
            </a:r>
            <a:r>
              <a:rPr dirty="0" sz="3150" spc="-60">
                <a:latin typeface="Lucida Sans Unicode"/>
                <a:cs typeface="Lucida Sans Unicode"/>
              </a:rPr>
              <a:t> </a:t>
            </a:r>
            <a:r>
              <a:rPr dirty="0" sz="3150">
                <a:latin typeface="Lucida Sans Unicode"/>
                <a:cs typeface="Lucida Sans Unicode"/>
              </a:rPr>
              <a:t>Dietary</a:t>
            </a:r>
            <a:r>
              <a:rPr dirty="0" sz="3150" spc="-60">
                <a:latin typeface="Lucida Sans Unicode"/>
                <a:cs typeface="Lucida Sans Unicode"/>
              </a:rPr>
              <a:t> </a:t>
            </a:r>
            <a:r>
              <a:rPr dirty="0" sz="3150" spc="-10">
                <a:latin typeface="Lucida Sans Unicode"/>
                <a:cs typeface="Lucida Sans Unicode"/>
              </a:rPr>
              <a:t>Fiber, </a:t>
            </a:r>
            <a:r>
              <a:rPr dirty="0" sz="3150" spc="-40">
                <a:latin typeface="Lucida Sans Unicode"/>
                <a:cs typeface="Lucida Sans Unicode"/>
              </a:rPr>
              <a:t>Protein,</a:t>
            </a:r>
            <a:r>
              <a:rPr dirty="0" sz="3150" spc="-160">
                <a:latin typeface="Lucida Sans Unicode"/>
                <a:cs typeface="Lucida Sans Unicode"/>
              </a:rPr>
              <a:t> </a:t>
            </a:r>
            <a:r>
              <a:rPr dirty="0" sz="3150" spc="185">
                <a:latin typeface="Lucida Sans Unicode"/>
                <a:cs typeface="Lucida Sans Unicode"/>
              </a:rPr>
              <a:t>and</a:t>
            </a:r>
            <a:r>
              <a:rPr dirty="0" sz="3150" spc="-160">
                <a:latin typeface="Lucida Sans Unicode"/>
                <a:cs typeface="Lucida Sans Unicode"/>
              </a:rPr>
              <a:t> </a:t>
            </a:r>
            <a:r>
              <a:rPr dirty="0" sz="3150">
                <a:latin typeface="Lucida Sans Unicode"/>
                <a:cs typeface="Lucida Sans Unicode"/>
              </a:rPr>
              <a:t>Cholesterol,</a:t>
            </a:r>
            <a:r>
              <a:rPr dirty="0" sz="3150" spc="-160">
                <a:latin typeface="Lucida Sans Unicode"/>
                <a:cs typeface="Lucida Sans Unicode"/>
              </a:rPr>
              <a:t> </a:t>
            </a:r>
            <a:r>
              <a:rPr dirty="0" sz="3150">
                <a:latin typeface="Lucida Sans Unicode"/>
                <a:cs typeface="Lucida Sans Unicode"/>
              </a:rPr>
              <a:t>all</a:t>
            </a:r>
            <a:r>
              <a:rPr dirty="0" sz="3150" spc="-160">
                <a:latin typeface="Lucida Sans Unicode"/>
                <a:cs typeface="Lucida Sans Unicode"/>
              </a:rPr>
              <a:t> </a:t>
            </a:r>
            <a:r>
              <a:rPr dirty="0" sz="3150" spc="75">
                <a:latin typeface="Lucida Sans Unicode"/>
                <a:cs typeface="Lucida Sans Unicode"/>
              </a:rPr>
              <a:t>presented</a:t>
            </a:r>
            <a:r>
              <a:rPr dirty="0" sz="3150" spc="-160">
                <a:latin typeface="Lucida Sans Unicode"/>
                <a:cs typeface="Lucida Sans Unicode"/>
              </a:rPr>
              <a:t> </a:t>
            </a:r>
            <a:r>
              <a:rPr dirty="0" sz="3150" spc="60">
                <a:latin typeface="Lucida Sans Unicode"/>
                <a:cs typeface="Lucida Sans Unicode"/>
              </a:rPr>
              <a:t>per</a:t>
            </a:r>
            <a:r>
              <a:rPr dirty="0" sz="3150" spc="-155">
                <a:latin typeface="Lucida Sans Unicode"/>
                <a:cs typeface="Lucida Sans Unicode"/>
              </a:rPr>
              <a:t> </a:t>
            </a:r>
            <a:r>
              <a:rPr dirty="0" sz="3150" spc="-225">
                <a:latin typeface="Lucida Sans Unicode"/>
                <a:cs typeface="Lucida Sans Unicode"/>
              </a:rPr>
              <a:t>100g</a:t>
            </a:r>
            <a:r>
              <a:rPr dirty="0" sz="3150" spc="-160">
                <a:latin typeface="Lucida Sans Unicode"/>
                <a:cs typeface="Lucida Sans Unicode"/>
              </a:rPr>
              <a:t> </a:t>
            </a:r>
            <a:r>
              <a:rPr dirty="0" sz="3150">
                <a:latin typeface="Lucida Sans Unicode"/>
                <a:cs typeface="Lucida Sans Unicode"/>
              </a:rPr>
              <a:t>of</a:t>
            </a:r>
            <a:r>
              <a:rPr dirty="0" sz="3150" spc="-160">
                <a:latin typeface="Lucida Sans Unicode"/>
                <a:cs typeface="Lucida Sans Unicode"/>
              </a:rPr>
              <a:t> </a:t>
            </a:r>
            <a:r>
              <a:rPr dirty="0" sz="3150" spc="-20">
                <a:latin typeface="Lucida Sans Unicode"/>
                <a:cs typeface="Lucida Sans Unicode"/>
              </a:rPr>
              <a:t>food</a:t>
            </a:r>
            <a:endParaRPr sz="31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dirty="0" sz="3150" spc="-110">
                <a:latin typeface="Lucida Sans Unicode"/>
                <a:cs typeface="Lucida Sans Unicode"/>
              </a:rPr>
              <a:t>Filter: </a:t>
            </a:r>
            <a:r>
              <a:rPr dirty="0" sz="3150">
                <a:latin typeface="Lucida Sans Unicode"/>
                <a:cs typeface="Lucida Sans Unicode"/>
              </a:rPr>
              <a:t>Easily</a:t>
            </a:r>
            <a:r>
              <a:rPr dirty="0" sz="3150" spc="-105">
                <a:latin typeface="Lucida Sans Unicode"/>
                <a:cs typeface="Lucida Sans Unicode"/>
              </a:rPr>
              <a:t> </a:t>
            </a:r>
            <a:r>
              <a:rPr dirty="0" sz="3150" spc="50">
                <a:latin typeface="Lucida Sans Unicode"/>
                <a:cs typeface="Lucida Sans Unicode"/>
              </a:rPr>
              <a:t>switch</a:t>
            </a:r>
            <a:r>
              <a:rPr dirty="0" sz="3150" spc="-105">
                <a:latin typeface="Lucida Sans Unicode"/>
                <a:cs typeface="Lucida Sans Unicode"/>
              </a:rPr>
              <a:t> </a:t>
            </a:r>
            <a:r>
              <a:rPr dirty="0" sz="3150" spc="114">
                <a:latin typeface="Lucida Sans Unicode"/>
                <a:cs typeface="Lucida Sans Unicode"/>
              </a:rPr>
              <a:t>between</a:t>
            </a:r>
            <a:r>
              <a:rPr dirty="0" sz="3150" spc="-110">
                <a:latin typeface="Lucida Sans Unicode"/>
                <a:cs typeface="Lucida Sans Unicode"/>
              </a:rPr>
              <a:t> </a:t>
            </a:r>
            <a:r>
              <a:rPr dirty="0" sz="3150" spc="55">
                <a:latin typeface="Lucida Sans Unicode"/>
                <a:cs typeface="Lucida Sans Unicode"/>
              </a:rPr>
              <a:t>restaurants</a:t>
            </a:r>
            <a:endParaRPr sz="3150">
              <a:latin typeface="Lucida Sans Unicode"/>
              <a:cs typeface="Lucida Sans Unicode"/>
            </a:endParaRPr>
          </a:p>
          <a:p>
            <a:pPr marL="12700" marR="2183765">
              <a:lnSpc>
                <a:spcPts val="5570"/>
              </a:lnSpc>
              <a:spcBef>
                <a:spcPts val="290"/>
              </a:spcBef>
            </a:pPr>
            <a:r>
              <a:rPr dirty="0" sz="3150">
                <a:latin typeface="Lucida Sans Unicode"/>
                <a:cs typeface="Lucida Sans Unicode"/>
              </a:rPr>
              <a:t>Powerful</a:t>
            </a:r>
            <a:r>
              <a:rPr dirty="0" sz="3150" spc="-95">
                <a:latin typeface="Lucida Sans Unicode"/>
                <a:cs typeface="Lucida Sans Unicode"/>
              </a:rPr>
              <a:t> </a:t>
            </a:r>
            <a:r>
              <a:rPr dirty="0" sz="3150">
                <a:latin typeface="Lucida Sans Unicode"/>
                <a:cs typeface="Lucida Sans Unicode"/>
              </a:rPr>
              <a:t>tool</a:t>
            </a:r>
            <a:r>
              <a:rPr dirty="0" sz="3150" spc="-95">
                <a:latin typeface="Lucida Sans Unicode"/>
                <a:cs typeface="Lucida Sans Unicode"/>
              </a:rPr>
              <a:t> </a:t>
            </a:r>
            <a:r>
              <a:rPr dirty="0" sz="3150" spc="-55">
                <a:latin typeface="Lucida Sans Unicode"/>
                <a:cs typeface="Lucida Sans Unicode"/>
              </a:rPr>
              <a:t>for</a:t>
            </a:r>
            <a:r>
              <a:rPr dirty="0" sz="3150" spc="-90">
                <a:latin typeface="Lucida Sans Unicode"/>
                <a:cs typeface="Lucida Sans Unicode"/>
              </a:rPr>
              <a:t> </a:t>
            </a:r>
            <a:r>
              <a:rPr dirty="0" sz="3150" spc="65">
                <a:latin typeface="Lucida Sans Unicode"/>
                <a:cs typeface="Lucida Sans Unicode"/>
              </a:rPr>
              <a:t>restaurants</a:t>
            </a:r>
            <a:r>
              <a:rPr dirty="0" sz="3150" spc="-95">
                <a:latin typeface="Lucida Sans Unicode"/>
                <a:cs typeface="Lucida Sans Unicode"/>
              </a:rPr>
              <a:t> </a:t>
            </a:r>
            <a:r>
              <a:rPr dirty="0" sz="3150" spc="185">
                <a:latin typeface="Lucida Sans Unicode"/>
                <a:cs typeface="Lucida Sans Unicode"/>
              </a:rPr>
              <a:t>and</a:t>
            </a:r>
            <a:r>
              <a:rPr dirty="0" sz="3150" spc="-90">
                <a:latin typeface="Lucida Sans Unicode"/>
                <a:cs typeface="Lucida Sans Unicode"/>
              </a:rPr>
              <a:t> </a:t>
            </a:r>
            <a:r>
              <a:rPr dirty="0" sz="3150">
                <a:latin typeface="Lucida Sans Unicode"/>
                <a:cs typeface="Lucida Sans Unicode"/>
              </a:rPr>
              <a:t>food</a:t>
            </a:r>
            <a:r>
              <a:rPr dirty="0" sz="3150" spc="-95">
                <a:latin typeface="Lucida Sans Unicode"/>
                <a:cs typeface="Lucida Sans Unicode"/>
              </a:rPr>
              <a:t> </a:t>
            </a:r>
            <a:r>
              <a:rPr dirty="0" sz="3150">
                <a:latin typeface="Lucida Sans Unicode"/>
                <a:cs typeface="Lucida Sans Unicode"/>
              </a:rPr>
              <a:t>delivery</a:t>
            </a:r>
            <a:r>
              <a:rPr dirty="0" sz="3150" spc="-90">
                <a:latin typeface="Lucida Sans Unicode"/>
                <a:cs typeface="Lucida Sans Unicode"/>
              </a:rPr>
              <a:t> </a:t>
            </a:r>
            <a:r>
              <a:rPr dirty="0" sz="3150" spc="150">
                <a:latin typeface="Lucida Sans Unicode"/>
                <a:cs typeface="Lucida Sans Unicode"/>
              </a:rPr>
              <a:t>apps </a:t>
            </a:r>
            <a:r>
              <a:rPr dirty="0" sz="3150">
                <a:latin typeface="Lucida Sans Unicode"/>
                <a:cs typeface="Lucida Sans Unicode"/>
              </a:rPr>
              <a:t>Provide</a:t>
            </a:r>
            <a:r>
              <a:rPr dirty="0" sz="3150" spc="-45">
                <a:latin typeface="Lucida Sans Unicode"/>
                <a:cs typeface="Lucida Sans Unicode"/>
              </a:rPr>
              <a:t> </a:t>
            </a:r>
            <a:r>
              <a:rPr dirty="0" sz="3150" spc="90">
                <a:latin typeface="Lucida Sans Unicode"/>
                <a:cs typeface="Lucida Sans Unicode"/>
              </a:rPr>
              <a:t>more</a:t>
            </a:r>
            <a:r>
              <a:rPr dirty="0" sz="3150" spc="-40">
                <a:latin typeface="Lucida Sans Unicode"/>
                <a:cs typeface="Lucida Sans Unicode"/>
              </a:rPr>
              <a:t> </a:t>
            </a:r>
            <a:r>
              <a:rPr dirty="0" sz="3150" spc="95">
                <a:latin typeface="Lucida Sans Unicode"/>
                <a:cs typeface="Lucida Sans Unicode"/>
              </a:rPr>
              <a:t>comprehensive</a:t>
            </a:r>
            <a:r>
              <a:rPr dirty="0" sz="3150" spc="-40">
                <a:latin typeface="Lucida Sans Unicode"/>
                <a:cs typeface="Lucida Sans Unicode"/>
              </a:rPr>
              <a:t> </a:t>
            </a:r>
            <a:r>
              <a:rPr dirty="0" sz="3150">
                <a:latin typeface="Lucida Sans Unicode"/>
                <a:cs typeface="Lucida Sans Unicode"/>
              </a:rPr>
              <a:t>information</a:t>
            </a:r>
            <a:r>
              <a:rPr dirty="0" sz="3150" spc="-45">
                <a:latin typeface="Lucida Sans Unicode"/>
                <a:cs typeface="Lucida Sans Unicode"/>
              </a:rPr>
              <a:t> </a:t>
            </a:r>
            <a:r>
              <a:rPr dirty="0" sz="3150">
                <a:latin typeface="Lucida Sans Unicode"/>
                <a:cs typeface="Lucida Sans Unicode"/>
              </a:rPr>
              <a:t>to</a:t>
            </a:r>
            <a:r>
              <a:rPr dirty="0" sz="3150" spc="-40">
                <a:latin typeface="Lucida Sans Unicode"/>
                <a:cs typeface="Lucida Sans Unicode"/>
              </a:rPr>
              <a:t> </a:t>
            </a:r>
            <a:r>
              <a:rPr dirty="0" sz="3150" spc="70">
                <a:latin typeface="Lucida Sans Unicode"/>
                <a:cs typeface="Lucida Sans Unicode"/>
              </a:rPr>
              <a:t>customers</a:t>
            </a:r>
            <a:endParaRPr sz="31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828799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799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0690" y="0"/>
            <a:ext cx="14163674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6773690" y="3532517"/>
              <a:ext cx="483870" cy="1861820"/>
            </a:xfrm>
            <a:custGeom>
              <a:avLst/>
              <a:gdLst/>
              <a:ahLst/>
              <a:cxnLst/>
              <a:rect l="l" t="t" r="r" b="b"/>
              <a:pathLst>
                <a:path w="483869" h="1861820">
                  <a:moveTo>
                    <a:pt x="448043" y="1599323"/>
                  </a:moveTo>
                  <a:lnTo>
                    <a:pt x="392049" y="1648498"/>
                  </a:lnTo>
                  <a:lnTo>
                    <a:pt x="392049" y="1805406"/>
                  </a:lnTo>
                  <a:lnTo>
                    <a:pt x="56007" y="1805406"/>
                  </a:lnTo>
                  <a:lnTo>
                    <a:pt x="56007" y="1469644"/>
                  </a:lnTo>
                  <a:lnTo>
                    <a:pt x="392049" y="1469644"/>
                  </a:lnTo>
                  <a:lnTo>
                    <a:pt x="392049" y="1479232"/>
                  </a:lnTo>
                  <a:lnTo>
                    <a:pt x="438531" y="1438516"/>
                  </a:lnTo>
                  <a:lnTo>
                    <a:pt x="429755" y="1428330"/>
                  </a:lnTo>
                  <a:lnTo>
                    <a:pt x="418795" y="1420495"/>
                  </a:lnTo>
                  <a:lnTo>
                    <a:pt x="406069" y="1415465"/>
                  </a:lnTo>
                  <a:lnTo>
                    <a:pt x="392049" y="1413687"/>
                  </a:lnTo>
                  <a:lnTo>
                    <a:pt x="56007" y="1413687"/>
                  </a:lnTo>
                  <a:lnTo>
                    <a:pt x="34213" y="1418082"/>
                  </a:lnTo>
                  <a:lnTo>
                    <a:pt x="16408" y="1430083"/>
                  </a:lnTo>
                  <a:lnTo>
                    <a:pt x="4406" y="1447863"/>
                  </a:lnTo>
                  <a:lnTo>
                    <a:pt x="0" y="1469644"/>
                  </a:lnTo>
                  <a:lnTo>
                    <a:pt x="0" y="1805406"/>
                  </a:lnTo>
                  <a:lnTo>
                    <a:pt x="4406" y="1827187"/>
                  </a:lnTo>
                  <a:lnTo>
                    <a:pt x="16408" y="1844967"/>
                  </a:lnTo>
                  <a:lnTo>
                    <a:pt x="34213" y="1856968"/>
                  </a:lnTo>
                  <a:lnTo>
                    <a:pt x="56007" y="1861362"/>
                  </a:lnTo>
                  <a:lnTo>
                    <a:pt x="392049" y="1861362"/>
                  </a:lnTo>
                  <a:lnTo>
                    <a:pt x="413842" y="1856968"/>
                  </a:lnTo>
                  <a:lnTo>
                    <a:pt x="431647" y="1844967"/>
                  </a:lnTo>
                  <a:lnTo>
                    <a:pt x="443649" y="1827187"/>
                  </a:lnTo>
                  <a:lnTo>
                    <a:pt x="448043" y="1805406"/>
                  </a:lnTo>
                  <a:lnTo>
                    <a:pt x="448043" y="1599323"/>
                  </a:lnTo>
                  <a:close/>
                </a:path>
                <a:path w="483869" h="1861820">
                  <a:moveTo>
                    <a:pt x="448043" y="185648"/>
                  </a:moveTo>
                  <a:lnTo>
                    <a:pt x="392049" y="234810"/>
                  </a:lnTo>
                  <a:lnTo>
                    <a:pt x="392049" y="391718"/>
                  </a:lnTo>
                  <a:lnTo>
                    <a:pt x="56007" y="391718"/>
                  </a:lnTo>
                  <a:lnTo>
                    <a:pt x="56007" y="55956"/>
                  </a:lnTo>
                  <a:lnTo>
                    <a:pt x="392049" y="55956"/>
                  </a:lnTo>
                  <a:lnTo>
                    <a:pt x="392049" y="65544"/>
                  </a:lnTo>
                  <a:lnTo>
                    <a:pt x="438531" y="24828"/>
                  </a:lnTo>
                  <a:lnTo>
                    <a:pt x="429755" y="14643"/>
                  </a:lnTo>
                  <a:lnTo>
                    <a:pt x="418795" y="6807"/>
                  </a:lnTo>
                  <a:lnTo>
                    <a:pt x="406069" y="1778"/>
                  </a:lnTo>
                  <a:lnTo>
                    <a:pt x="392049" y="0"/>
                  </a:lnTo>
                  <a:lnTo>
                    <a:pt x="56007" y="0"/>
                  </a:lnTo>
                  <a:lnTo>
                    <a:pt x="34213" y="4394"/>
                  </a:lnTo>
                  <a:lnTo>
                    <a:pt x="16408" y="16395"/>
                  </a:lnTo>
                  <a:lnTo>
                    <a:pt x="4406" y="34175"/>
                  </a:lnTo>
                  <a:lnTo>
                    <a:pt x="0" y="55956"/>
                  </a:lnTo>
                  <a:lnTo>
                    <a:pt x="0" y="391718"/>
                  </a:lnTo>
                  <a:lnTo>
                    <a:pt x="4406" y="413499"/>
                  </a:lnTo>
                  <a:lnTo>
                    <a:pt x="16408" y="431279"/>
                  </a:lnTo>
                  <a:lnTo>
                    <a:pt x="34213" y="443280"/>
                  </a:lnTo>
                  <a:lnTo>
                    <a:pt x="56007" y="447675"/>
                  </a:lnTo>
                  <a:lnTo>
                    <a:pt x="392049" y="447675"/>
                  </a:lnTo>
                  <a:lnTo>
                    <a:pt x="413842" y="443280"/>
                  </a:lnTo>
                  <a:lnTo>
                    <a:pt x="431647" y="431279"/>
                  </a:lnTo>
                  <a:lnTo>
                    <a:pt x="443649" y="413499"/>
                  </a:lnTo>
                  <a:lnTo>
                    <a:pt x="448043" y="391718"/>
                  </a:lnTo>
                  <a:lnTo>
                    <a:pt x="448043" y="185648"/>
                  </a:lnTo>
                  <a:close/>
                </a:path>
                <a:path w="483869" h="1861820">
                  <a:moveTo>
                    <a:pt x="483489" y="1535112"/>
                  </a:moveTo>
                  <a:lnTo>
                    <a:pt x="432562" y="1477213"/>
                  </a:lnTo>
                  <a:lnTo>
                    <a:pt x="224269" y="1660080"/>
                  </a:lnTo>
                  <a:lnTo>
                    <a:pt x="151625" y="1577492"/>
                  </a:lnTo>
                  <a:lnTo>
                    <a:pt x="94513" y="1627606"/>
                  </a:lnTo>
                  <a:lnTo>
                    <a:pt x="167182" y="1710194"/>
                  </a:lnTo>
                  <a:lnTo>
                    <a:pt x="218084" y="1768094"/>
                  </a:lnTo>
                  <a:lnTo>
                    <a:pt x="483489" y="1535112"/>
                  </a:lnTo>
                  <a:close/>
                </a:path>
                <a:path w="483869" h="1861820">
                  <a:moveTo>
                    <a:pt x="483489" y="121424"/>
                  </a:moveTo>
                  <a:lnTo>
                    <a:pt x="432562" y="63525"/>
                  </a:lnTo>
                  <a:lnTo>
                    <a:pt x="224269" y="246392"/>
                  </a:lnTo>
                  <a:lnTo>
                    <a:pt x="151625" y="163804"/>
                  </a:lnTo>
                  <a:lnTo>
                    <a:pt x="94513" y="213918"/>
                  </a:lnTo>
                  <a:lnTo>
                    <a:pt x="167182" y="296506"/>
                  </a:lnTo>
                  <a:lnTo>
                    <a:pt x="218084" y="354406"/>
                  </a:lnTo>
                  <a:lnTo>
                    <a:pt x="483489" y="121424"/>
                  </a:lnTo>
                  <a:close/>
                </a:path>
              </a:pathLst>
            </a:custGeom>
            <a:solidFill>
              <a:srgbClr val="0C09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812072" y="950689"/>
            <a:ext cx="8460105" cy="173545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200" spc="1585">
                <a:solidFill>
                  <a:srgbClr val="292926"/>
                </a:solidFill>
              </a:rPr>
              <a:t>Challenges</a:t>
            </a:r>
            <a:endParaRPr sz="11200"/>
          </a:p>
        </p:txBody>
      </p:sp>
      <p:grpSp>
        <p:nvGrpSpPr>
          <p:cNvPr id="6" name="object 6" descr=""/>
          <p:cNvGrpSpPr/>
          <p:nvPr/>
        </p:nvGrpSpPr>
        <p:grpSpPr>
          <a:xfrm>
            <a:off x="0" y="2807755"/>
            <a:ext cx="18288000" cy="7479665"/>
            <a:chOff x="0" y="2807755"/>
            <a:chExt cx="18288000" cy="7479665"/>
          </a:xfrm>
        </p:grpSpPr>
        <p:sp>
          <p:nvSpPr>
            <p:cNvPr id="7" name="object 7" descr=""/>
            <p:cNvSpPr/>
            <p:nvPr/>
          </p:nvSpPr>
          <p:spPr>
            <a:xfrm>
              <a:off x="15913329" y="8085594"/>
              <a:ext cx="2374900" cy="2201545"/>
            </a:xfrm>
            <a:custGeom>
              <a:avLst/>
              <a:gdLst/>
              <a:ahLst/>
              <a:cxnLst/>
              <a:rect l="l" t="t" r="r" b="b"/>
              <a:pathLst>
                <a:path w="2374900" h="2201545">
                  <a:moveTo>
                    <a:pt x="1482217" y="74980"/>
                  </a:moveTo>
                  <a:lnTo>
                    <a:pt x="1432471" y="89535"/>
                  </a:lnTo>
                  <a:lnTo>
                    <a:pt x="1383055" y="105384"/>
                  </a:lnTo>
                  <a:lnTo>
                    <a:pt x="1333969" y="122529"/>
                  </a:lnTo>
                  <a:lnTo>
                    <a:pt x="1285265" y="140970"/>
                  </a:lnTo>
                  <a:lnTo>
                    <a:pt x="1236941" y="160693"/>
                  </a:lnTo>
                  <a:lnTo>
                    <a:pt x="1189050" y="181724"/>
                  </a:lnTo>
                  <a:lnTo>
                    <a:pt x="1141590" y="204050"/>
                  </a:lnTo>
                  <a:lnTo>
                    <a:pt x="1094613" y="227672"/>
                  </a:lnTo>
                  <a:lnTo>
                    <a:pt x="1048131" y="252577"/>
                  </a:lnTo>
                  <a:lnTo>
                    <a:pt x="1002169" y="278790"/>
                  </a:lnTo>
                  <a:lnTo>
                    <a:pt x="956754" y="306285"/>
                  </a:lnTo>
                  <a:lnTo>
                    <a:pt x="915631" y="332625"/>
                  </a:lnTo>
                  <a:lnTo>
                    <a:pt x="875017" y="360045"/>
                  </a:lnTo>
                  <a:lnTo>
                    <a:pt x="834936" y="388569"/>
                  </a:lnTo>
                  <a:lnTo>
                    <a:pt x="795388" y="418185"/>
                  </a:lnTo>
                  <a:lnTo>
                    <a:pt x="753833" y="450964"/>
                  </a:lnTo>
                  <a:lnTo>
                    <a:pt x="712939" y="484974"/>
                  </a:lnTo>
                  <a:lnTo>
                    <a:pt x="672744" y="520230"/>
                  </a:lnTo>
                  <a:lnTo>
                    <a:pt x="633272" y="556717"/>
                  </a:lnTo>
                  <a:lnTo>
                    <a:pt x="594537" y="594436"/>
                  </a:lnTo>
                  <a:lnTo>
                    <a:pt x="558965" y="630910"/>
                  </a:lnTo>
                  <a:lnTo>
                    <a:pt x="524497" y="668045"/>
                  </a:lnTo>
                  <a:lnTo>
                    <a:pt x="491121" y="705815"/>
                  </a:lnTo>
                  <a:lnTo>
                    <a:pt x="458863" y="744207"/>
                  </a:lnTo>
                  <a:lnTo>
                    <a:pt x="427697" y="783196"/>
                  </a:lnTo>
                  <a:lnTo>
                    <a:pt x="397624" y="822769"/>
                  </a:lnTo>
                  <a:lnTo>
                    <a:pt x="368655" y="862888"/>
                  </a:lnTo>
                  <a:lnTo>
                    <a:pt x="340791" y="903566"/>
                  </a:lnTo>
                  <a:lnTo>
                    <a:pt x="314020" y="944740"/>
                  </a:lnTo>
                  <a:lnTo>
                    <a:pt x="288353" y="986421"/>
                  </a:lnTo>
                  <a:lnTo>
                    <a:pt x="263766" y="1028573"/>
                  </a:lnTo>
                  <a:lnTo>
                    <a:pt x="240284" y="1071194"/>
                  </a:lnTo>
                  <a:lnTo>
                    <a:pt x="217893" y="1114234"/>
                  </a:lnTo>
                  <a:lnTo>
                    <a:pt x="196596" y="1157693"/>
                  </a:lnTo>
                  <a:lnTo>
                    <a:pt x="176403" y="1201547"/>
                  </a:lnTo>
                  <a:lnTo>
                    <a:pt x="158508" y="1242822"/>
                  </a:lnTo>
                  <a:lnTo>
                    <a:pt x="141579" y="1284401"/>
                  </a:lnTo>
                  <a:lnTo>
                    <a:pt x="126771" y="1323238"/>
                  </a:lnTo>
                  <a:lnTo>
                    <a:pt x="112560" y="1362659"/>
                  </a:lnTo>
                  <a:lnTo>
                    <a:pt x="99187" y="1402270"/>
                  </a:lnTo>
                  <a:lnTo>
                    <a:pt x="86639" y="1442085"/>
                  </a:lnTo>
                  <a:lnTo>
                    <a:pt x="74980" y="1482090"/>
                  </a:lnTo>
                  <a:lnTo>
                    <a:pt x="1482217" y="74980"/>
                  </a:lnTo>
                  <a:close/>
                </a:path>
                <a:path w="2374900" h="2201545">
                  <a:moveTo>
                    <a:pt x="2047925" y="0"/>
                  </a:moveTo>
                  <a:lnTo>
                    <a:pt x="2003386" y="114"/>
                  </a:lnTo>
                  <a:lnTo>
                    <a:pt x="1958886" y="1231"/>
                  </a:lnTo>
                  <a:lnTo>
                    <a:pt x="1914448" y="3302"/>
                  </a:lnTo>
                  <a:lnTo>
                    <a:pt x="1870049" y="6311"/>
                  </a:lnTo>
                  <a:lnTo>
                    <a:pt x="1832000" y="9575"/>
                  </a:lnTo>
                  <a:lnTo>
                    <a:pt x="1794052" y="13550"/>
                  </a:lnTo>
                  <a:lnTo>
                    <a:pt x="1756143" y="18300"/>
                  </a:lnTo>
                  <a:lnTo>
                    <a:pt x="1718322" y="23761"/>
                  </a:lnTo>
                  <a:lnTo>
                    <a:pt x="1680603" y="29946"/>
                  </a:lnTo>
                  <a:lnTo>
                    <a:pt x="1642973" y="36842"/>
                  </a:lnTo>
                  <a:lnTo>
                    <a:pt x="36893" y="1642922"/>
                  </a:lnTo>
                  <a:lnTo>
                    <a:pt x="28473" y="1689760"/>
                  </a:lnTo>
                  <a:lnTo>
                    <a:pt x="21145" y="1736788"/>
                  </a:lnTo>
                  <a:lnTo>
                    <a:pt x="14262" y="1788922"/>
                  </a:lnTo>
                  <a:lnTo>
                    <a:pt x="8712" y="1841207"/>
                  </a:lnTo>
                  <a:lnTo>
                    <a:pt x="4521" y="1893620"/>
                  </a:lnTo>
                  <a:lnTo>
                    <a:pt x="1701" y="1946122"/>
                  </a:lnTo>
                  <a:lnTo>
                    <a:pt x="495" y="1984286"/>
                  </a:lnTo>
                  <a:lnTo>
                    <a:pt x="0" y="2022436"/>
                  </a:lnTo>
                  <a:lnTo>
                    <a:pt x="0" y="2035162"/>
                  </a:lnTo>
                  <a:lnTo>
                    <a:pt x="76" y="2047875"/>
                  </a:lnTo>
                  <a:lnTo>
                    <a:pt x="270586" y="1777301"/>
                  </a:lnTo>
                  <a:lnTo>
                    <a:pt x="1424444" y="623379"/>
                  </a:lnTo>
                  <a:lnTo>
                    <a:pt x="1710550" y="337375"/>
                  </a:lnTo>
                  <a:lnTo>
                    <a:pt x="2047925" y="0"/>
                  </a:lnTo>
                  <a:close/>
                </a:path>
                <a:path w="2374900" h="2201545">
                  <a:moveTo>
                    <a:pt x="2374658" y="1759153"/>
                  </a:moveTo>
                  <a:lnTo>
                    <a:pt x="1932406" y="2201405"/>
                  </a:lnTo>
                  <a:lnTo>
                    <a:pt x="2300516" y="2201405"/>
                  </a:lnTo>
                  <a:lnTo>
                    <a:pt x="2374658" y="2127262"/>
                  </a:lnTo>
                  <a:lnTo>
                    <a:pt x="2374658" y="1759153"/>
                  </a:lnTo>
                  <a:close/>
                </a:path>
                <a:path w="2374900" h="2201545">
                  <a:moveTo>
                    <a:pt x="2374658" y="1268361"/>
                  </a:moveTo>
                  <a:lnTo>
                    <a:pt x="1441615" y="2201405"/>
                  </a:lnTo>
                  <a:lnTo>
                    <a:pt x="1809686" y="2201405"/>
                  </a:lnTo>
                  <a:lnTo>
                    <a:pt x="2374658" y="1636433"/>
                  </a:lnTo>
                  <a:lnTo>
                    <a:pt x="2374658" y="1268361"/>
                  </a:lnTo>
                  <a:close/>
                </a:path>
                <a:path w="2374900" h="2201545">
                  <a:moveTo>
                    <a:pt x="2374658" y="777532"/>
                  </a:moveTo>
                  <a:lnTo>
                    <a:pt x="950861" y="2201405"/>
                  </a:lnTo>
                  <a:lnTo>
                    <a:pt x="1318933" y="2201405"/>
                  </a:lnTo>
                  <a:lnTo>
                    <a:pt x="2374658" y="1145743"/>
                  </a:lnTo>
                  <a:lnTo>
                    <a:pt x="2374658" y="777532"/>
                  </a:lnTo>
                  <a:close/>
                </a:path>
                <a:path w="2374900" h="2201545">
                  <a:moveTo>
                    <a:pt x="2374658" y="286740"/>
                  </a:moveTo>
                  <a:lnTo>
                    <a:pt x="459994" y="2201405"/>
                  </a:lnTo>
                  <a:lnTo>
                    <a:pt x="828065" y="2201405"/>
                  </a:lnTo>
                  <a:lnTo>
                    <a:pt x="2374658" y="654735"/>
                  </a:lnTo>
                  <a:lnTo>
                    <a:pt x="2374658" y="286740"/>
                  </a:lnTo>
                  <a:close/>
                </a:path>
                <a:path w="2374900" h="2201545">
                  <a:moveTo>
                    <a:pt x="2374658" y="29248"/>
                  </a:moveTo>
                  <a:lnTo>
                    <a:pt x="2327338" y="21666"/>
                  </a:lnTo>
                  <a:lnTo>
                    <a:pt x="2287143" y="16141"/>
                  </a:lnTo>
                  <a:lnTo>
                    <a:pt x="2246846" y="11430"/>
                  </a:lnTo>
                  <a:lnTo>
                    <a:pt x="2206485" y="7518"/>
                  </a:lnTo>
                  <a:lnTo>
                    <a:pt x="2166099" y="4419"/>
                  </a:lnTo>
                  <a:lnTo>
                    <a:pt x="4495" y="2166010"/>
                  </a:lnTo>
                  <a:lnTo>
                    <a:pt x="5930" y="2186279"/>
                  </a:lnTo>
                  <a:lnTo>
                    <a:pt x="7162" y="2201405"/>
                  </a:lnTo>
                  <a:lnTo>
                    <a:pt x="337273" y="2201405"/>
                  </a:lnTo>
                  <a:lnTo>
                    <a:pt x="498995" y="2039670"/>
                  </a:lnTo>
                  <a:lnTo>
                    <a:pt x="2374658" y="163995"/>
                  </a:lnTo>
                  <a:lnTo>
                    <a:pt x="2374658" y="29248"/>
                  </a:lnTo>
                  <a:close/>
                </a:path>
              </a:pathLst>
            </a:custGeom>
            <a:solidFill>
              <a:srgbClr val="2929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7603940" y="7758785"/>
              <a:ext cx="684530" cy="2284730"/>
            </a:xfrm>
            <a:custGeom>
              <a:avLst/>
              <a:gdLst/>
              <a:ahLst/>
              <a:cxnLst/>
              <a:rect l="l" t="t" r="r" b="b"/>
              <a:pathLst>
                <a:path w="684530" h="2284729">
                  <a:moveTo>
                    <a:pt x="684047" y="1963331"/>
                  </a:moveTo>
                  <a:lnTo>
                    <a:pt x="424116" y="2223274"/>
                  </a:lnTo>
                  <a:lnTo>
                    <a:pt x="439204" y="2238806"/>
                  </a:lnTo>
                  <a:lnTo>
                    <a:pt x="454558" y="2254135"/>
                  </a:lnTo>
                  <a:lnTo>
                    <a:pt x="470115" y="2269236"/>
                  </a:lnTo>
                  <a:lnTo>
                    <a:pt x="485863" y="2284120"/>
                  </a:lnTo>
                  <a:lnTo>
                    <a:pt x="684047" y="2085936"/>
                  </a:lnTo>
                  <a:lnTo>
                    <a:pt x="684047" y="1963331"/>
                  </a:lnTo>
                  <a:close/>
                </a:path>
                <a:path w="684530" h="2284729">
                  <a:moveTo>
                    <a:pt x="684047" y="1472488"/>
                  </a:moveTo>
                  <a:lnTo>
                    <a:pt x="212445" y="1944090"/>
                  </a:lnTo>
                  <a:lnTo>
                    <a:pt x="223926" y="1963140"/>
                  </a:lnTo>
                  <a:lnTo>
                    <a:pt x="235673" y="1982038"/>
                  </a:lnTo>
                  <a:lnTo>
                    <a:pt x="247675" y="2000758"/>
                  </a:lnTo>
                  <a:lnTo>
                    <a:pt x="259956" y="2019300"/>
                  </a:lnTo>
                  <a:lnTo>
                    <a:pt x="684047" y="1595208"/>
                  </a:lnTo>
                  <a:lnTo>
                    <a:pt x="684047" y="1472488"/>
                  </a:lnTo>
                  <a:close/>
                </a:path>
                <a:path w="684530" h="2284729">
                  <a:moveTo>
                    <a:pt x="684047" y="981646"/>
                  </a:moveTo>
                  <a:lnTo>
                    <a:pt x="63309" y="1602384"/>
                  </a:lnTo>
                  <a:lnTo>
                    <a:pt x="70396" y="1625688"/>
                  </a:lnTo>
                  <a:lnTo>
                    <a:pt x="77851" y="1648815"/>
                  </a:lnTo>
                  <a:lnTo>
                    <a:pt x="85686" y="1671764"/>
                  </a:lnTo>
                  <a:lnTo>
                    <a:pt x="93865" y="1694561"/>
                  </a:lnTo>
                  <a:lnTo>
                    <a:pt x="684047" y="1104366"/>
                  </a:lnTo>
                  <a:lnTo>
                    <a:pt x="684047" y="981646"/>
                  </a:lnTo>
                  <a:close/>
                </a:path>
                <a:path w="684530" h="2284729">
                  <a:moveTo>
                    <a:pt x="684047" y="490880"/>
                  </a:moveTo>
                  <a:lnTo>
                    <a:pt x="0" y="1174927"/>
                  </a:lnTo>
                  <a:lnTo>
                    <a:pt x="469" y="1204493"/>
                  </a:lnTo>
                  <a:lnTo>
                    <a:pt x="1473" y="1233944"/>
                  </a:lnTo>
                  <a:lnTo>
                    <a:pt x="3048" y="1263281"/>
                  </a:lnTo>
                  <a:lnTo>
                    <a:pt x="5181" y="1292479"/>
                  </a:lnTo>
                  <a:lnTo>
                    <a:pt x="684047" y="613613"/>
                  </a:lnTo>
                  <a:lnTo>
                    <a:pt x="684047" y="490880"/>
                  </a:lnTo>
                  <a:close/>
                </a:path>
                <a:path w="684530" h="2284729">
                  <a:moveTo>
                    <a:pt x="684047" y="0"/>
                  </a:moveTo>
                  <a:lnTo>
                    <a:pt x="124409" y="559638"/>
                  </a:lnTo>
                  <a:lnTo>
                    <a:pt x="105321" y="606107"/>
                  </a:lnTo>
                  <a:lnTo>
                    <a:pt x="87680" y="653300"/>
                  </a:lnTo>
                  <a:lnTo>
                    <a:pt x="71551" y="701217"/>
                  </a:lnTo>
                  <a:lnTo>
                    <a:pt x="56959" y="749820"/>
                  </a:lnTo>
                  <a:lnTo>
                    <a:pt x="684047" y="122720"/>
                  </a:lnTo>
                  <a:lnTo>
                    <a:pt x="684047" y="0"/>
                  </a:lnTo>
                  <a:close/>
                </a:path>
              </a:pathLst>
            </a:custGeom>
            <a:solidFill>
              <a:srgbClr val="EBEB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2807755"/>
              <a:ext cx="1452245" cy="3571240"/>
            </a:xfrm>
            <a:custGeom>
              <a:avLst/>
              <a:gdLst/>
              <a:ahLst/>
              <a:cxnLst/>
              <a:rect l="l" t="t" r="r" b="b"/>
              <a:pathLst>
                <a:path w="1452245" h="3571240">
                  <a:moveTo>
                    <a:pt x="0" y="3571213"/>
                  </a:moveTo>
                  <a:lnTo>
                    <a:pt x="0" y="3012336"/>
                  </a:lnTo>
                  <a:lnTo>
                    <a:pt x="22077" y="3005676"/>
                  </a:lnTo>
                  <a:lnTo>
                    <a:pt x="69397" y="2989342"/>
                  </a:lnTo>
                  <a:lnTo>
                    <a:pt x="115996" y="2971171"/>
                  </a:lnTo>
                  <a:lnTo>
                    <a:pt x="161828" y="2951180"/>
                  </a:lnTo>
                  <a:lnTo>
                    <a:pt x="206844" y="2929387"/>
                  </a:lnTo>
                  <a:lnTo>
                    <a:pt x="250999" y="2905811"/>
                  </a:lnTo>
                  <a:lnTo>
                    <a:pt x="294246" y="2880468"/>
                  </a:lnTo>
                  <a:lnTo>
                    <a:pt x="336538" y="2853378"/>
                  </a:lnTo>
                  <a:lnTo>
                    <a:pt x="377829" y="2824556"/>
                  </a:lnTo>
                  <a:lnTo>
                    <a:pt x="418073" y="2794022"/>
                  </a:lnTo>
                  <a:lnTo>
                    <a:pt x="457221" y="2761793"/>
                  </a:lnTo>
                  <a:lnTo>
                    <a:pt x="495229" y="2727886"/>
                  </a:lnTo>
                  <a:lnTo>
                    <a:pt x="532048" y="2692321"/>
                  </a:lnTo>
                  <a:lnTo>
                    <a:pt x="567707" y="2655597"/>
                  </a:lnTo>
                  <a:lnTo>
                    <a:pt x="601702" y="2617688"/>
                  </a:lnTo>
                  <a:lnTo>
                    <a:pt x="634015" y="2578642"/>
                  </a:lnTo>
                  <a:lnTo>
                    <a:pt x="664629" y="2538503"/>
                  </a:lnTo>
                  <a:lnTo>
                    <a:pt x="693526" y="2497320"/>
                  </a:lnTo>
                  <a:lnTo>
                    <a:pt x="720687" y="2455137"/>
                  </a:lnTo>
                  <a:lnTo>
                    <a:pt x="746096" y="2412003"/>
                  </a:lnTo>
                  <a:lnTo>
                    <a:pt x="769734" y="2367963"/>
                  </a:lnTo>
                  <a:lnTo>
                    <a:pt x="791583" y="2323064"/>
                  </a:lnTo>
                  <a:lnTo>
                    <a:pt x="811626" y="2277352"/>
                  </a:lnTo>
                  <a:lnTo>
                    <a:pt x="829845" y="2230874"/>
                  </a:lnTo>
                  <a:lnTo>
                    <a:pt x="846222" y="2183677"/>
                  </a:lnTo>
                  <a:lnTo>
                    <a:pt x="860738" y="2135806"/>
                  </a:lnTo>
                  <a:lnTo>
                    <a:pt x="873378" y="2087309"/>
                  </a:lnTo>
                  <a:lnTo>
                    <a:pt x="884121" y="2038232"/>
                  </a:lnTo>
                  <a:lnTo>
                    <a:pt x="892951" y="1988622"/>
                  </a:lnTo>
                  <a:lnTo>
                    <a:pt x="899850" y="1938524"/>
                  </a:lnTo>
                  <a:lnTo>
                    <a:pt x="904800" y="1887986"/>
                  </a:lnTo>
                  <a:lnTo>
                    <a:pt x="907783" y="1837054"/>
                  </a:lnTo>
                  <a:lnTo>
                    <a:pt x="908781" y="1785774"/>
                  </a:lnTo>
                  <a:lnTo>
                    <a:pt x="907783" y="1734494"/>
                  </a:lnTo>
                  <a:lnTo>
                    <a:pt x="904800" y="1683562"/>
                  </a:lnTo>
                  <a:lnTo>
                    <a:pt x="899850" y="1633024"/>
                  </a:lnTo>
                  <a:lnTo>
                    <a:pt x="892951" y="1582926"/>
                  </a:lnTo>
                  <a:lnTo>
                    <a:pt x="884121" y="1533316"/>
                  </a:lnTo>
                  <a:lnTo>
                    <a:pt x="873377" y="1484239"/>
                  </a:lnTo>
                  <a:lnTo>
                    <a:pt x="860738" y="1435742"/>
                  </a:lnTo>
                  <a:lnTo>
                    <a:pt x="846222" y="1387871"/>
                  </a:lnTo>
                  <a:lnTo>
                    <a:pt x="829845" y="1340674"/>
                  </a:lnTo>
                  <a:lnTo>
                    <a:pt x="811626" y="1294196"/>
                  </a:lnTo>
                  <a:lnTo>
                    <a:pt x="791583" y="1248484"/>
                  </a:lnTo>
                  <a:lnTo>
                    <a:pt x="769734" y="1203585"/>
                  </a:lnTo>
                  <a:lnTo>
                    <a:pt x="746096" y="1159545"/>
                  </a:lnTo>
                  <a:lnTo>
                    <a:pt x="720687" y="1116411"/>
                  </a:lnTo>
                  <a:lnTo>
                    <a:pt x="693526" y="1074228"/>
                  </a:lnTo>
                  <a:lnTo>
                    <a:pt x="664629" y="1033045"/>
                  </a:lnTo>
                  <a:lnTo>
                    <a:pt x="634015" y="992906"/>
                  </a:lnTo>
                  <a:lnTo>
                    <a:pt x="601702" y="953860"/>
                  </a:lnTo>
                  <a:lnTo>
                    <a:pt x="567707" y="915951"/>
                  </a:lnTo>
                  <a:lnTo>
                    <a:pt x="532048" y="879227"/>
                  </a:lnTo>
                  <a:lnTo>
                    <a:pt x="495229" y="843662"/>
                  </a:lnTo>
                  <a:lnTo>
                    <a:pt x="457221" y="809755"/>
                  </a:lnTo>
                  <a:lnTo>
                    <a:pt x="418073" y="777526"/>
                  </a:lnTo>
                  <a:lnTo>
                    <a:pt x="377829" y="746992"/>
                  </a:lnTo>
                  <a:lnTo>
                    <a:pt x="336538" y="718171"/>
                  </a:lnTo>
                  <a:lnTo>
                    <a:pt x="294246" y="691080"/>
                  </a:lnTo>
                  <a:lnTo>
                    <a:pt x="250999" y="665737"/>
                  </a:lnTo>
                  <a:lnTo>
                    <a:pt x="206844" y="642161"/>
                  </a:lnTo>
                  <a:lnTo>
                    <a:pt x="161828" y="620368"/>
                  </a:lnTo>
                  <a:lnTo>
                    <a:pt x="115996" y="600378"/>
                  </a:lnTo>
                  <a:lnTo>
                    <a:pt x="69397" y="582206"/>
                  </a:lnTo>
                  <a:lnTo>
                    <a:pt x="22077" y="565872"/>
                  </a:lnTo>
                  <a:lnTo>
                    <a:pt x="0" y="559212"/>
                  </a:lnTo>
                  <a:lnTo>
                    <a:pt x="0" y="0"/>
                  </a:lnTo>
                  <a:lnTo>
                    <a:pt x="58448" y="12955"/>
                  </a:lnTo>
                  <a:lnTo>
                    <a:pt x="105532" y="24970"/>
                  </a:lnTo>
                  <a:lnTo>
                    <a:pt x="152323" y="38249"/>
                  </a:lnTo>
                  <a:lnTo>
                    <a:pt x="198812" y="52792"/>
                  </a:lnTo>
                  <a:lnTo>
                    <a:pt x="244989" y="68601"/>
                  </a:lnTo>
                  <a:lnTo>
                    <a:pt x="290843" y="85674"/>
                  </a:lnTo>
                  <a:lnTo>
                    <a:pt x="336367" y="104011"/>
                  </a:lnTo>
                  <a:lnTo>
                    <a:pt x="382663" y="124168"/>
                  </a:lnTo>
                  <a:lnTo>
                    <a:pt x="428276" y="145544"/>
                  </a:lnTo>
                  <a:lnTo>
                    <a:pt x="473193" y="168133"/>
                  </a:lnTo>
                  <a:lnTo>
                    <a:pt x="517402" y="191927"/>
                  </a:lnTo>
                  <a:lnTo>
                    <a:pt x="560891" y="216917"/>
                  </a:lnTo>
                  <a:lnTo>
                    <a:pt x="603649" y="243096"/>
                  </a:lnTo>
                  <a:lnTo>
                    <a:pt x="645663" y="270455"/>
                  </a:lnTo>
                  <a:lnTo>
                    <a:pt x="686920" y="298987"/>
                  </a:lnTo>
                  <a:lnTo>
                    <a:pt x="727411" y="328683"/>
                  </a:lnTo>
                  <a:lnTo>
                    <a:pt x="767121" y="359536"/>
                  </a:lnTo>
                  <a:lnTo>
                    <a:pt x="806040" y="391538"/>
                  </a:lnTo>
                  <a:lnTo>
                    <a:pt x="844155" y="424680"/>
                  </a:lnTo>
                  <a:lnTo>
                    <a:pt x="881454" y="458956"/>
                  </a:lnTo>
                  <a:lnTo>
                    <a:pt x="917925" y="494355"/>
                  </a:lnTo>
                  <a:lnTo>
                    <a:pt x="953417" y="530732"/>
                  </a:lnTo>
                  <a:lnTo>
                    <a:pt x="987782" y="567934"/>
                  </a:lnTo>
                  <a:lnTo>
                    <a:pt x="1021011" y="605949"/>
                  </a:lnTo>
                  <a:lnTo>
                    <a:pt x="1053096" y="644767"/>
                  </a:lnTo>
                  <a:lnTo>
                    <a:pt x="1084030" y="684374"/>
                  </a:lnTo>
                  <a:lnTo>
                    <a:pt x="1113804" y="724758"/>
                  </a:lnTo>
                  <a:lnTo>
                    <a:pt x="1142410" y="765909"/>
                  </a:lnTo>
                  <a:lnTo>
                    <a:pt x="1169841" y="807813"/>
                  </a:lnTo>
                  <a:lnTo>
                    <a:pt x="1196088" y="850460"/>
                  </a:lnTo>
                  <a:lnTo>
                    <a:pt x="1221143" y="893836"/>
                  </a:lnTo>
                  <a:lnTo>
                    <a:pt x="1244999" y="937930"/>
                  </a:lnTo>
                  <a:lnTo>
                    <a:pt x="1267647" y="982730"/>
                  </a:lnTo>
                  <a:lnTo>
                    <a:pt x="1289080" y="1028223"/>
                  </a:lnTo>
                  <a:lnTo>
                    <a:pt x="1309288" y="1074399"/>
                  </a:lnTo>
                  <a:lnTo>
                    <a:pt x="1328939" y="1123060"/>
                  </a:lnTo>
                  <a:lnTo>
                    <a:pt x="1347133" y="1172100"/>
                  </a:lnTo>
                  <a:lnTo>
                    <a:pt x="1363872" y="1221506"/>
                  </a:lnTo>
                  <a:lnTo>
                    <a:pt x="1379156" y="1271268"/>
                  </a:lnTo>
                  <a:lnTo>
                    <a:pt x="1392984" y="1321372"/>
                  </a:lnTo>
                  <a:lnTo>
                    <a:pt x="1405356" y="1371808"/>
                  </a:lnTo>
                  <a:lnTo>
                    <a:pt x="1416273" y="1422563"/>
                  </a:lnTo>
                  <a:lnTo>
                    <a:pt x="1425734" y="1473624"/>
                  </a:lnTo>
                  <a:lnTo>
                    <a:pt x="1433740" y="1524981"/>
                  </a:lnTo>
                  <a:lnTo>
                    <a:pt x="1440290" y="1576621"/>
                  </a:lnTo>
                  <a:lnTo>
                    <a:pt x="1445385" y="1628533"/>
                  </a:lnTo>
                  <a:lnTo>
                    <a:pt x="1449024" y="1680703"/>
                  </a:lnTo>
                  <a:lnTo>
                    <a:pt x="1451207" y="1733121"/>
                  </a:lnTo>
                  <a:lnTo>
                    <a:pt x="1451935" y="1785774"/>
                  </a:lnTo>
                  <a:lnTo>
                    <a:pt x="1451180" y="1838427"/>
                  </a:lnTo>
                  <a:lnTo>
                    <a:pt x="1448922" y="1890840"/>
                  </a:lnTo>
                  <a:lnTo>
                    <a:pt x="1445169" y="1942998"/>
                  </a:lnTo>
                  <a:lnTo>
                    <a:pt x="1439928" y="1994884"/>
                  </a:lnTo>
                  <a:lnTo>
                    <a:pt x="1433207" y="2046484"/>
                  </a:lnTo>
                  <a:lnTo>
                    <a:pt x="1425015" y="2097780"/>
                  </a:lnTo>
                  <a:lnTo>
                    <a:pt x="1415359" y="2148758"/>
                  </a:lnTo>
                  <a:lnTo>
                    <a:pt x="1404247" y="2199400"/>
                  </a:lnTo>
                  <a:lnTo>
                    <a:pt x="1391688" y="2249691"/>
                  </a:lnTo>
                  <a:lnTo>
                    <a:pt x="1377690" y="2299616"/>
                  </a:lnTo>
                  <a:lnTo>
                    <a:pt x="1362260" y="2349157"/>
                  </a:lnTo>
                  <a:lnTo>
                    <a:pt x="1345406" y="2398300"/>
                  </a:lnTo>
                  <a:lnTo>
                    <a:pt x="1327136" y="2447028"/>
                  </a:lnTo>
                  <a:lnTo>
                    <a:pt x="1307460" y="2495325"/>
                  </a:lnTo>
                  <a:lnTo>
                    <a:pt x="1287251" y="2541501"/>
                  </a:lnTo>
                  <a:lnTo>
                    <a:pt x="1265818" y="2586995"/>
                  </a:lnTo>
                  <a:lnTo>
                    <a:pt x="1243170" y="2631795"/>
                  </a:lnTo>
                  <a:lnTo>
                    <a:pt x="1219315" y="2675889"/>
                  </a:lnTo>
                  <a:lnTo>
                    <a:pt x="1194259" y="2719265"/>
                  </a:lnTo>
                  <a:lnTo>
                    <a:pt x="1168012" y="2761911"/>
                  </a:lnTo>
                  <a:lnTo>
                    <a:pt x="1140582" y="2803815"/>
                  </a:lnTo>
                  <a:lnTo>
                    <a:pt x="1111975" y="2844966"/>
                  </a:lnTo>
                  <a:lnTo>
                    <a:pt x="1082201" y="2885351"/>
                  </a:lnTo>
                  <a:lnTo>
                    <a:pt x="1051268" y="2924958"/>
                  </a:lnTo>
                  <a:lnTo>
                    <a:pt x="1019182" y="2963775"/>
                  </a:lnTo>
                  <a:lnTo>
                    <a:pt x="985953" y="3001791"/>
                  </a:lnTo>
                  <a:lnTo>
                    <a:pt x="951589" y="3038993"/>
                  </a:lnTo>
                  <a:lnTo>
                    <a:pt x="916096" y="3075369"/>
                  </a:lnTo>
                  <a:lnTo>
                    <a:pt x="879625" y="3110769"/>
                  </a:lnTo>
                  <a:lnTo>
                    <a:pt x="842326" y="3145044"/>
                  </a:lnTo>
                  <a:lnTo>
                    <a:pt x="804211" y="3178186"/>
                  </a:lnTo>
                  <a:lnTo>
                    <a:pt x="765292" y="3210188"/>
                  </a:lnTo>
                  <a:lnTo>
                    <a:pt x="725582" y="3241041"/>
                  </a:lnTo>
                  <a:lnTo>
                    <a:pt x="685092" y="3270738"/>
                  </a:lnTo>
                  <a:lnTo>
                    <a:pt x="643834" y="3299269"/>
                  </a:lnTo>
                  <a:lnTo>
                    <a:pt x="601820" y="3326629"/>
                  </a:lnTo>
                  <a:lnTo>
                    <a:pt x="559063" y="3352807"/>
                  </a:lnTo>
                  <a:lnTo>
                    <a:pt x="515573" y="3377797"/>
                  </a:lnTo>
                  <a:lnTo>
                    <a:pt x="471364" y="3401591"/>
                  </a:lnTo>
                  <a:lnTo>
                    <a:pt x="426447" y="3424180"/>
                  </a:lnTo>
                  <a:lnTo>
                    <a:pt x="380835" y="3445557"/>
                  </a:lnTo>
                  <a:lnTo>
                    <a:pt x="334538" y="3465713"/>
                  </a:lnTo>
                  <a:lnTo>
                    <a:pt x="286115" y="3485675"/>
                  </a:lnTo>
                  <a:lnTo>
                    <a:pt x="237260" y="3504134"/>
                  </a:lnTo>
                  <a:lnTo>
                    <a:pt x="187989" y="3521094"/>
                  </a:lnTo>
                  <a:lnTo>
                    <a:pt x="138318" y="3536558"/>
                  </a:lnTo>
                  <a:lnTo>
                    <a:pt x="88263" y="3550530"/>
                  </a:lnTo>
                  <a:lnTo>
                    <a:pt x="37841" y="3563014"/>
                  </a:lnTo>
                  <a:lnTo>
                    <a:pt x="0" y="3571213"/>
                  </a:lnTo>
                  <a:close/>
                </a:path>
              </a:pathLst>
            </a:custGeom>
            <a:solidFill>
              <a:srgbClr val="2929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6773690" y="6357238"/>
              <a:ext cx="483870" cy="447675"/>
            </a:xfrm>
            <a:custGeom>
              <a:avLst/>
              <a:gdLst/>
              <a:ahLst/>
              <a:cxnLst/>
              <a:rect l="l" t="t" r="r" b="b"/>
              <a:pathLst>
                <a:path w="483869" h="447675">
                  <a:moveTo>
                    <a:pt x="448043" y="185635"/>
                  </a:moveTo>
                  <a:lnTo>
                    <a:pt x="392049" y="234797"/>
                  </a:lnTo>
                  <a:lnTo>
                    <a:pt x="392049" y="391718"/>
                  </a:lnTo>
                  <a:lnTo>
                    <a:pt x="56007" y="391718"/>
                  </a:lnTo>
                  <a:lnTo>
                    <a:pt x="56007" y="55956"/>
                  </a:lnTo>
                  <a:lnTo>
                    <a:pt x="392049" y="55956"/>
                  </a:lnTo>
                  <a:lnTo>
                    <a:pt x="392049" y="65544"/>
                  </a:lnTo>
                  <a:lnTo>
                    <a:pt x="438531" y="24828"/>
                  </a:lnTo>
                  <a:lnTo>
                    <a:pt x="429755" y="14630"/>
                  </a:lnTo>
                  <a:lnTo>
                    <a:pt x="418795" y="6794"/>
                  </a:lnTo>
                  <a:lnTo>
                    <a:pt x="406069" y="1778"/>
                  </a:lnTo>
                  <a:lnTo>
                    <a:pt x="392049" y="0"/>
                  </a:lnTo>
                  <a:lnTo>
                    <a:pt x="56007" y="0"/>
                  </a:lnTo>
                  <a:lnTo>
                    <a:pt x="34213" y="4394"/>
                  </a:lnTo>
                  <a:lnTo>
                    <a:pt x="16408" y="16395"/>
                  </a:lnTo>
                  <a:lnTo>
                    <a:pt x="4406" y="34175"/>
                  </a:lnTo>
                  <a:lnTo>
                    <a:pt x="0" y="55956"/>
                  </a:lnTo>
                  <a:lnTo>
                    <a:pt x="0" y="391718"/>
                  </a:lnTo>
                  <a:lnTo>
                    <a:pt x="4406" y="413486"/>
                  </a:lnTo>
                  <a:lnTo>
                    <a:pt x="16408" y="431279"/>
                  </a:lnTo>
                  <a:lnTo>
                    <a:pt x="34213" y="443268"/>
                  </a:lnTo>
                  <a:lnTo>
                    <a:pt x="56007" y="447675"/>
                  </a:lnTo>
                  <a:lnTo>
                    <a:pt x="392049" y="447675"/>
                  </a:lnTo>
                  <a:lnTo>
                    <a:pt x="413842" y="443268"/>
                  </a:lnTo>
                  <a:lnTo>
                    <a:pt x="431647" y="431279"/>
                  </a:lnTo>
                  <a:lnTo>
                    <a:pt x="443649" y="413486"/>
                  </a:lnTo>
                  <a:lnTo>
                    <a:pt x="448043" y="391718"/>
                  </a:lnTo>
                  <a:lnTo>
                    <a:pt x="448043" y="185635"/>
                  </a:lnTo>
                  <a:close/>
                </a:path>
                <a:path w="483869" h="447675">
                  <a:moveTo>
                    <a:pt x="483489" y="121424"/>
                  </a:moveTo>
                  <a:lnTo>
                    <a:pt x="432562" y="63525"/>
                  </a:lnTo>
                  <a:lnTo>
                    <a:pt x="224269" y="246392"/>
                  </a:lnTo>
                  <a:lnTo>
                    <a:pt x="151625" y="163791"/>
                  </a:lnTo>
                  <a:lnTo>
                    <a:pt x="94513" y="213918"/>
                  </a:lnTo>
                  <a:lnTo>
                    <a:pt x="167182" y="296506"/>
                  </a:lnTo>
                  <a:lnTo>
                    <a:pt x="218084" y="354406"/>
                  </a:lnTo>
                  <a:lnTo>
                    <a:pt x="483489" y="121424"/>
                  </a:lnTo>
                  <a:close/>
                </a:path>
              </a:pathLst>
            </a:custGeom>
            <a:solidFill>
              <a:srgbClr val="0C09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4212485" y="3437294"/>
            <a:ext cx="12245975" cy="3343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3300" spc="155">
                <a:latin typeface="Trebuchet MS"/>
                <a:cs typeface="Trebuchet MS"/>
              </a:rPr>
              <a:t>User</a:t>
            </a:r>
            <a:r>
              <a:rPr dirty="0" sz="3300" spc="-105">
                <a:latin typeface="Trebuchet MS"/>
                <a:cs typeface="Trebuchet MS"/>
              </a:rPr>
              <a:t> </a:t>
            </a:r>
            <a:r>
              <a:rPr dirty="0" sz="3300" spc="210">
                <a:latin typeface="Trebuchet MS"/>
                <a:cs typeface="Trebuchet MS"/>
              </a:rPr>
              <a:t>privacy</a:t>
            </a:r>
            <a:r>
              <a:rPr dirty="0" sz="3300" spc="-100">
                <a:latin typeface="Trebuchet MS"/>
                <a:cs typeface="Trebuchet MS"/>
              </a:rPr>
              <a:t> </a:t>
            </a:r>
            <a:r>
              <a:rPr dirty="0" sz="3300" spc="390">
                <a:latin typeface="Trebuchet MS"/>
                <a:cs typeface="Trebuchet MS"/>
              </a:rPr>
              <a:t>and</a:t>
            </a:r>
            <a:r>
              <a:rPr dirty="0" sz="3300" spc="-100">
                <a:latin typeface="Trebuchet MS"/>
                <a:cs typeface="Trebuchet MS"/>
              </a:rPr>
              <a:t> </a:t>
            </a:r>
            <a:r>
              <a:rPr dirty="0" sz="3300" spc="305">
                <a:latin typeface="Trebuchet MS"/>
                <a:cs typeface="Trebuchet MS"/>
              </a:rPr>
              <a:t>data</a:t>
            </a:r>
            <a:r>
              <a:rPr dirty="0" sz="3300" spc="-100">
                <a:latin typeface="Trebuchet MS"/>
                <a:cs typeface="Trebuchet MS"/>
              </a:rPr>
              <a:t> </a:t>
            </a:r>
            <a:r>
              <a:rPr dirty="0" sz="3300" spc="135">
                <a:latin typeface="Trebuchet MS"/>
                <a:cs typeface="Trebuchet MS"/>
              </a:rPr>
              <a:t>security</a:t>
            </a:r>
            <a:endParaRPr sz="3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150">
              <a:latin typeface="Trebuchet MS"/>
              <a:cs typeface="Trebuchet MS"/>
            </a:endParaRPr>
          </a:p>
          <a:p>
            <a:pPr algn="r" marR="116839">
              <a:lnSpc>
                <a:spcPct val="100000"/>
              </a:lnSpc>
              <a:spcBef>
                <a:spcPts val="5"/>
              </a:spcBef>
            </a:pPr>
            <a:r>
              <a:rPr dirty="0" sz="3300" spc="380">
                <a:latin typeface="Trebuchet MS"/>
                <a:cs typeface="Trebuchet MS"/>
              </a:rPr>
              <a:t>Managing</a:t>
            </a:r>
            <a:r>
              <a:rPr dirty="0" sz="3300" spc="-110">
                <a:latin typeface="Trebuchet MS"/>
                <a:cs typeface="Trebuchet MS"/>
              </a:rPr>
              <a:t> </a:t>
            </a:r>
            <a:r>
              <a:rPr dirty="0" sz="3300" spc="135">
                <a:latin typeface="Trebuchet MS"/>
                <a:cs typeface="Trebuchet MS"/>
              </a:rPr>
              <a:t>the</a:t>
            </a:r>
            <a:r>
              <a:rPr dirty="0" sz="3300" spc="-110">
                <a:latin typeface="Trebuchet MS"/>
                <a:cs typeface="Trebuchet MS"/>
              </a:rPr>
              <a:t> </a:t>
            </a:r>
            <a:r>
              <a:rPr dirty="0" sz="3300" spc="235">
                <a:latin typeface="Trebuchet MS"/>
                <a:cs typeface="Trebuchet MS"/>
              </a:rPr>
              <a:t>vast</a:t>
            </a:r>
            <a:r>
              <a:rPr dirty="0" sz="3300" spc="-105">
                <a:latin typeface="Trebuchet MS"/>
                <a:cs typeface="Trebuchet MS"/>
              </a:rPr>
              <a:t> </a:t>
            </a:r>
            <a:r>
              <a:rPr dirty="0" sz="3300" spc="330">
                <a:latin typeface="Trebuchet MS"/>
                <a:cs typeface="Trebuchet MS"/>
              </a:rPr>
              <a:t>amounts</a:t>
            </a:r>
            <a:r>
              <a:rPr dirty="0" sz="3300" spc="-110">
                <a:latin typeface="Trebuchet MS"/>
                <a:cs typeface="Trebuchet MS"/>
              </a:rPr>
              <a:t> </a:t>
            </a:r>
            <a:r>
              <a:rPr dirty="0" sz="3300" spc="95">
                <a:latin typeface="Trebuchet MS"/>
                <a:cs typeface="Trebuchet MS"/>
              </a:rPr>
              <a:t>of</a:t>
            </a:r>
            <a:r>
              <a:rPr dirty="0" sz="3300" spc="-105">
                <a:latin typeface="Trebuchet MS"/>
                <a:cs typeface="Trebuchet MS"/>
              </a:rPr>
              <a:t> </a:t>
            </a:r>
            <a:r>
              <a:rPr dirty="0" sz="3300" spc="285">
                <a:latin typeface="Trebuchet MS"/>
                <a:cs typeface="Trebuchet MS"/>
              </a:rPr>
              <a:t>data</a:t>
            </a:r>
            <a:endParaRPr sz="3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150">
              <a:latin typeface="Trebuchet MS"/>
              <a:cs typeface="Trebuchet MS"/>
            </a:endParaRPr>
          </a:p>
          <a:p>
            <a:pPr algn="r" marR="114300">
              <a:lnSpc>
                <a:spcPct val="100000"/>
              </a:lnSpc>
            </a:pPr>
            <a:r>
              <a:rPr dirty="0" sz="3200" spc="185">
                <a:latin typeface="Trebuchet MS"/>
                <a:cs typeface="Trebuchet MS"/>
              </a:rPr>
              <a:t>Ensuring</a:t>
            </a:r>
            <a:r>
              <a:rPr dirty="0" sz="3200" spc="-50">
                <a:latin typeface="Trebuchet MS"/>
                <a:cs typeface="Trebuchet MS"/>
              </a:rPr>
              <a:t> </a:t>
            </a:r>
            <a:r>
              <a:rPr dirty="0" sz="3200" spc="130">
                <a:latin typeface="Trebuchet MS"/>
                <a:cs typeface="Trebuchet MS"/>
              </a:rPr>
              <a:t>that</a:t>
            </a:r>
            <a:r>
              <a:rPr dirty="0" sz="3200" spc="-30">
                <a:latin typeface="Trebuchet MS"/>
                <a:cs typeface="Trebuchet MS"/>
              </a:rPr>
              <a:t> </a:t>
            </a:r>
            <a:r>
              <a:rPr dirty="0" sz="3200" spc="130">
                <a:latin typeface="Trebuchet MS"/>
                <a:cs typeface="Trebuchet MS"/>
              </a:rPr>
              <a:t>the</a:t>
            </a:r>
            <a:r>
              <a:rPr dirty="0" sz="3200" spc="-35">
                <a:latin typeface="Trebuchet MS"/>
                <a:cs typeface="Trebuchet MS"/>
              </a:rPr>
              <a:t> </a:t>
            </a:r>
            <a:r>
              <a:rPr dirty="0" sz="3200" spc="275">
                <a:latin typeface="Trebuchet MS"/>
                <a:cs typeface="Trebuchet MS"/>
              </a:rPr>
              <a:t>system</a:t>
            </a:r>
            <a:r>
              <a:rPr dirty="0" sz="3200" spc="-40">
                <a:latin typeface="Trebuchet MS"/>
                <a:cs typeface="Trebuchet MS"/>
              </a:rPr>
              <a:t> </a:t>
            </a:r>
            <a:r>
              <a:rPr dirty="0" sz="3200" spc="220">
                <a:latin typeface="Trebuchet MS"/>
                <a:cs typeface="Trebuchet MS"/>
              </a:rPr>
              <a:t>operates</a:t>
            </a:r>
            <a:r>
              <a:rPr dirty="0" sz="3200" spc="-30">
                <a:latin typeface="Trebuchet MS"/>
                <a:cs typeface="Trebuchet MS"/>
              </a:rPr>
              <a:t> </a:t>
            </a:r>
            <a:r>
              <a:rPr dirty="0" sz="3200">
                <a:latin typeface="Trebuchet MS"/>
                <a:cs typeface="Trebuchet MS"/>
              </a:rPr>
              <a:t>efficiently</a:t>
            </a:r>
            <a:r>
              <a:rPr dirty="0" sz="3200" spc="-30">
                <a:latin typeface="Trebuchet MS"/>
                <a:cs typeface="Trebuchet MS"/>
              </a:rPr>
              <a:t> </a:t>
            </a:r>
            <a:r>
              <a:rPr dirty="0" sz="3200" spc="375">
                <a:latin typeface="Trebuchet MS"/>
                <a:cs typeface="Trebuchet MS"/>
              </a:rPr>
              <a:t>and</a:t>
            </a:r>
            <a:r>
              <a:rPr dirty="0" sz="3200" spc="-35">
                <a:latin typeface="Trebuchet MS"/>
                <a:cs typeface="Trebuchet MS"/>
              </a:rPr>
              <a:t> </a:t>
            </a:r>
            <a:r>
              <a:rPr dirty="0" sz="3200" spc="55">
                <a:latin typeface="Trebuchet MS"/>
                <a:cs typeface="Trebuchet MS"/>
              </a:rPr>
              <a:t>effectively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8287999" cy="10286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064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735"/>
              <a:t>Future</a:t>
            </a:r>
            <a:r>
              <a:rPr dirty="0" spc="370"/>
              <a:t> </a:t>
            </a:r>
            <a:r>
              <a:rPr dirty="0" spc="770"/>
              <a:t>Development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677502" y="3236054"/>
            <a:ext cx="142875" cy="3000375"/>
            <a:chOff x="677502" y="3236054"/>
            <a:chExt cx="142875" cy="3000375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7502" y="3236054"/>
              <a:ext cx="142875" cy="14287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7502" y="6093554"/>
              <a:ext cx="142875" cy="142874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1012911" y="2809359"/>
            <a:ext cx="8836025" cy="50260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6500"/>
              </a:lnSpc>
              <a:spcBef>
                <a:spcPts val="100"/>
              </a:spcBef>
            </a:pPr>
            <a:r>
              <a:rPr dirty="0" sz="3200" spc="185">
                <a:latin typeface="Trebuchet MS"/>
                <a:cs typeface="Trebuchet MS"/>
              </a:rPr>
              <a:t>Incorporating</a:t>
            </a:r>
            <a:r>
              <a:rPr dirty="0" sz="3200" spc="-85">
                <a:latin typeface="Trebuchet MS"/>
                <a:cs typeface="Trebuchet MS"/>
              </a:rPr>
              <a:t> </a:t>
            </a:r>
            <a:r>
              <a:rPr dirty="0" sz="3200" spc="170">
                <a:latin typeface="Trebuchet MS"/>
                <a:cs typeface="Trebuchet MS"/>
              </a:rPr>
              <a:t>additional</a:t>
            </a:r>
            <a:r>
              <a:rPr dirty="0" sz="3200" spc="-85">
                <a:latin typeface="Trebuchet MS"/>
                <a:cs typeface="Trebuchet MS"/>
              </a:rPr>
              <a:t> </a:t>
            </a:r>
            <a:r>
              <a:rPr dirty="0" sz="3200" spc="295">
                <a:latin typeface="Trebuchet MS"/>
                <a:cs typeface="Trebuchet MS"/>
              </a:rPr>
              <a:t>data</a:t>
            </a:r>
            <a:r>
              <a:rPr dirty="0" sz="3200" spc="-85">
                <a:latin typeface="Trebuchet MS"/>
                <a:cs typeface="Trebuchet MS"/>
              </a:rPr>
              <a:t> </a:t>
            </a:r>
            <a:r>
              <a:rPr dirty="0" sz="3200" spc="260">
                <a:latin typeface="Trebuchet MS"/>
                <a:cs typeface="Trebuchet MS"/>
              </a:rPr>
              <a:t>sources</a:t>
            </a:r>
            <a:r>
              <a:rPr dirty="0" sz="3200" spc="-80">
                <a:latin typeface="Trebuchet MS"/>
                <a:cs typeface="Trebuchet MS"/>
              </a:rPr>
              <a:t> </a:t>
            </a:r>
            <a:r>
              <a:rPr dirty="0" sz="3200" spc="300">
                <a:latin typeface="Trebuchet MS"/>
                <a:cs typeface="Trebuchet MS"/>
              </a:rPr>
              <a:t>such </a:t>
            </a:r>
            <a:r>
              <a:rPr dirty="0" sz="3200" spc="409">
                <a:latin typeface="Trebuchet MS"/>
                <a:cs typeface="Trebuchet MS"/>
              </a:rPr>
              <a:t>as</a:t>
            </a:r>
            <a:r>
              <a:rPr dirty="0" sz="3200" spc="-100">
                <a:latin typeface="Trebuchet MS"/>
                <a:cs typeface="Trebuchet MS"/>
              </a:rPr>
              <a:t> </a:t>
            </a:r>
            <a:r>
              <a:rPr dirty="0" sz="3200" spc="240">
                <a:latin typeface="Trebuchet MS"/>
                <a:cs typeface="Trebuchet MS"/>
              </a:rPr>
              <a:t>demographics,</a:t>
            </a:r>
            <a:r>
              <a:rPr dirty="0" sz="3200" spc="-95">
                <a:latin typeface="Trebuchet MS"/>
                <a:cs typeface="Trebuchet MS"/>
              </a:rPr>
              <a:t> </a:t>
            </a:r>
            <a:r>
              <a:rPr dirty="0" sz="3200" spc="85">
                <a:latin typeface="Trebuchet MS"/>
                <a:cs typeface="Trebuchet MS"/>
              </a:rPr>
              <a:t>location,</a:t>
            </a:r>
            <a:r>
              <a:rPr dirty="0" sz="3200" spc="-95">
                <a:latin typeface="Trebuchet MS"/>
                <a:cs typeface="Trebuchet MS"/>
              </a:rPr>
              <a:t> </a:t>
            </a:r>
            <a:r>
              <a:rPr dirty="0" sz="3200" spc="150">
                <a:latin typeface="Trebuchet MS"/>
                <a:cs typeface="Trebuchet MS"/>
              </a:rPr>
              <a:t>etc</a:t>
            </a:r>
            <a:r>
              <a:rPr dirty="0" sz="3200" spc="-95">
                <a:latin typeface="Trebuchet MS"/>
                <a:cs typeface="Trebuchet MS"/>
              </a:rPr>
              <a:t> </a:t>
            </a:r>
            <a:r>
              <a:rPr dirty="0" sz="3200" spc="100">
                <a:latin typeface="Trebuchet MS"/>
                <a:cs typeface="Trebuchet MS"/>
              </a:rPr>
              <a:t>to</a:t>
            </a:r>
            <a:r>
              <a:rPr dirty="0" sz="3200" spc="-100">
                <a:latin typeface="Trebuchet MS"/>
                <a:cs typeface="Trebuchet MS"/>
              </a:rPr>
              <a:t> </a:t>
            </a:r>
            <a:r>
              <a:rPr dirty="0" sz="3200" spc="50">
                <a:latin typeface="Trebuchet MS"/>
                <a:cs typeface="Trebuchet MS"/>
              </a:rPr>
              <a:t>further </a:t>
            </a:r>
            <a:r>
              <a:rPr dirty="0" sz="3200" spc="305">
                <a:latin typeface="Trebuchet MS"/>
                <a:cs typeface="Trebuchet MS"/>
              </a:rPr>
              <a:t>enhance</a:t>
            </a:r>
            <a:r>
              <a:rPr dirty="0" sz="3200" spc="-105">
                <a:latin typeface="Trebuchet MS"/>
                <a:cs typeface="Trebuchet MS"/>
              </a:rPr>
              <a:t> </a:t>
            </a:r>
            <a:r>
              <a:rPr dirty="0" sz="3200" spc="130">
                <a:latin typeface="Trebuchet MS"/>
                <a:cs typeface="Trebuchet MS"/>
              </a:rPr>
              <a:t>the</a:t>
            </a:r>
            <a:r>
              <a:rPr dirty="0" sz="3200" spc="-100">
                <a:latin typeface="Trebuchet MS"/>
                <a:cs typeface="Trebuchet MS"/>
              </a:rPr>
              <a:t> </a:t>
            </a:r>
            <a:r>
              <a:rPr dirty="0" sz="3200" spc="250">
                <a:latin typeface="Trebuchet MS"/>
                <a:cs typeface="Trebuchet MS"/>
              </a:rPr>
              <a:t>system's</a:t>
            </a:r>
            <a:r>
              <a:rPr dirty="0" sz="3200" spc="-100">
                <a:latin typeface="Trebuchet MS"/>
                <a:cs typeface="Trebuchet MS"/>
              </a:rPr>
              <a:t> </a:t>
            </a:r>
            <a:r>
              <a:rPr dirty="0" sz="3200" spc="150">
                <a:latin typeface="Trebuchet MS"/>
                <a:cs typeface="Trebuchet MS"/>
              </a:rPr>
              <a:t>personalization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800">
              <a:latin typeface="Trebuchet MS"/>
              <a:cs typeface="Trebuchet MS"/>
            </a:endParaRPr>
          </a:p>
          <a:p>
            <a:pPr marL="12700" marR="207010">
              <a:lnSpc>
                <a:spcPct val="146500"/>
              </a:lnSpc>
            </a:pPr>
            <a:r>
              <a:rPr dirty="0" sz="3200">
                <a:latin typeface="Trebuchet MS"/>
                <a:cs typeface="Trebuchet MS"/>
              </a:rPr>
              <a:t>Utilizing</a:t>
            </a:r>
            <a:r>
              <a:rPr dirty="0" sz="3200" spc="-80">
                <a:latin typeface="Trebuchet MS"/>
                <a:cs typeface="Trebuchet MS"/>
              </a:rPr>
              <a:t> </a:t>
            </a:r>
            <a:r>
              <a:rPr dirty="0" sz="3200" spc="295">
                <a:latin typeface="Trebuchet MS"/>
                <a:cs typeface="Trebuchet MS"/>
              </a:rPr>
              <a:t>deep</a:t>
            </a:r>
            <a:r>
              <a:rPr dirty="0" sz="3200" spc="-75">
                <a:latin typeface="Trebuchet MS"/>
                <a:cs typeface="Trebuchet MS"/>
              </a:rPr>
              <a:t> </a:t>
            </a:r>
            <a:r>
              <a:rPr dirty="0" sz="3200" spc="180">
                <a:latin typeface="Trebuchet MS"/>
                <a:cs typeface="Trebuchet MS"/>
              </a:rPr>
              <a:t>learning</a:t>
            </a:r>
            <a:r>
              <a:rPr dirty="0" sz="3200" spc="-70">
                <a:latin typeface="Trebuchet MS"/>
                <a:cs typeface="Trebuchet MS"/>
              </a:rPr>
              <a:t> </a:t>
            </a:r>
            <a:r>
              <a:rPr dirty="0" sz="3200" spc="290">
                <a:latin typeface="Trebuchet MS"/>
                <a:cs typeface="Trebuchet MS"/>
              </a:rPr>
              <a:t>models</a:t>
            </a:r>
            <a:r>
              <a:rPr dirty="0" sz="3200" spc="-75">
                <a:latin typeface="Trebuchet MS"/>
                <a:cs typeface="Trebuchet MS"/>
              </a:rPr>
              <a:t> </a:t>
            </a:r>
            <a:r>
              <a:rPr dirty="0" sz="3200" spc="320">
                <a:latin typeface="Trebuchet MS"/>
                <a:cs typeface="Trebuchet MS"/>
              </a:rPr>
              <a:t>such</a:t>
            </a:r>
            <a:r>
              <a:rPr dirty="0" sz="3200" spc="-70">
                <a:latin typeface="Trebuchet MS"/>
                <a:cs typeface="Trebuchet MS"/>
              </a:rPr>
              <a:t> </a:t>
            </a:r>
            <a:r>
              <a:rPr dirty="0" sz="3200" spc="385">
                <a:latin typeface="Trebuchet MS"/>
                <a:cs typeface="Trebuchet MS"/>
              </a:rPr>
              <a:t>as </a:t>
            </a:r>
            <a:r>
              <a:rPr dirty="0" sz="3200" spc="170">
                <a:latin typeface="Trebuchet MS"/>
                <a:cs typeface="Trebuchet MS"/>
              </a:rPr>
              <a:t>neural</a:t>
            </a:r>
            <a:r>
              <a:rPr dirty="0" sz="3200" spc="-95">
                <a:latin typeface="Trebuchet MS"/>
                <a:cs typeface="Trebuchet MS"/>
              </a:rPr>
              <a:t> </a:t>
            </a:r>
            <a:r>
              <a:rPr dirty="0" sz="3200" spc="155">
                <a:latin typeface="Trebuchet MS"/>
                <a:cs typeface="Trebuchet MS"/>
              </a:rPr>
              <a:t>networks</a:t>
            </a:r>
            <a:r>
              <a:rPr dirty="0" sz="3200" spc="-95">
                <a:latin typeface="Trebuchet MS"/>
                <a:cs typeface="Trebuchet MS"/>
              </a:rPr>
              <a:t> </a:t>
            </a:r>
            <a:r>
              <a:rPr dirty="0" sz="3200" spc="100">
                <a:latin typeface="Trebuchet MS"/>
                <a:cs typeface="Trebuchet MS"/>
              </a:rPr>
              <a:t>to</a:t>
            </a:r>
            <a:r>
              <a:rPr dirty="0" sz="3200" spc="-90">
                <a:latin typeface="Trebuchet MS"/>
                <a:cs typeface="Trebuchet MS"/>
              </a:rPr>
              <a:t> </a:t>
            </a:r>
            <a:r>
              <a:rPr dirty="0" sz="3200" spc="185">
                <a:latin typeface="Trebuchet MS"/>
                <a:cs typeface="Trebuchet MS"/>
              </a:rPr>
              <a:t>provide</a:t>
            </a:r>
            <a:r>
              <a:rPr dirty="0" sz="3200" spc="-95">
                <a:latin typeface="Trebuchet MS"/>
                <a:cs typeface="Trebuchet MS"/>
              </a:rPr>
              <a:t> </a:t>
            </a:r>
            <a:r>
              <a:rPr dirty="0" sz="3200" spc="235">
                <a:latin typeface="Trebuchet MS"/>
                <a:cs typeface="Trebuchet MS"/>
              </a:rPr>
              <a:t>even</a:t>
            </a:r>
            <a:r>
              <a:rPr dirty="0" sz="3200" spc="-90">
                <a:latin typeface="Trebuchet MS"/>
                <a:cs typeface="Trebuchet MS"/>
              </a:rPr>
              <a:t> </a:t>
            </a:r>
            <a:r>
              <a:rPr dirty="0" sz="3200" spc="254">
                <a:latin typeface="Trebuchet MS"/>
                <a:cs typeface="Trebuchet MS"/>
              </a:rPr>
              <a:t>more </a:t>
            </a:r>
            <a:r>
              <a:rPr dirty="0" sz="3200" spc="240">
                <a:latin typeface="Trebuchet MS"/>
                <a:cs typeface="Trebuchet MS"/>
              </a:rPr>
              <a:t>accurate</a:t>
            </a:r>
            <a:r>
              <a:rPr dirty="0" sz="3200" spc="-95">
                <a:latin typeface="Trebuchet MS"/>
                <a:cs typeface="Trebuchet MS"/>
              </a:rPr>
              <a:t> </a:t>
            </a:r>
            <a:r>
              <a:rPr dirty="0" sz="3200" spc="375">
                <a:latin typeface="Trebuchet MS"/>
                <a:cs typeface="Trebuchet MS"/>
              </a:rPr>
              <a:t>and</a:t>
            </a:r>
            <a:r>
              <a:rPr dirty="0" sz="3200" spc="-95">
                <a:latin typeface="Trebuchet MS"/>
                <a:cs typeface="Trebuchet MS"/>
              </a:rPr>
              <a:t> </a:t>
            </a:r>
            <a:r>
              <a:rPr dirty="0" sz="3200" spc="325">
                <a:latin typeface="Trebuchet MS"/>
                <a:cs typeface="Trebuchet MS"/>
              </a:rPr>
              <a:t>nuanced</a:t>
            </a:r>
            <a:r>
              <a:rPr dirty="0" sz="3200" spc="-95">
                <a:latin typeface="Trebuchet MS"/>
                <a:cs typeface="Trebuchet MS"/>
              </a:rPr>
              <a:t> </a:t>
            </a:r>
            <a:r>
              <a:rPr dirty="0" sz="3200" spc="265">
                <a:latin typeface="Trebuchet MS"/>
                <a:cs typeface="Trebuchet MS"/>
              </a:rPr>
              <a:t>recommendations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BEB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7681" y="-66084"/>
            <a:ext cx="5921375" cy="12192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7800" spc="1080"/>
              <a:t>Conclusion</a:t>
            </a:r>
            <a:endParaRPr sz="7800"/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04991" y="2758996"/>
            <a:ext cx="180975" cy="18097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04991" y="6378496"/>
            <a:ext cx="180975" cy="180974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3309754" y="2209887"/>
            <a:ext cx="8378825" cy="6359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8400"/>
              </a:lnSpc>
              <a:spcBef>
                <a:spcPts val="100"/>
              </a:spcBef>
            </a:pPr>
            <a:r>
              <a:rPr dirty="0" sz="4000" spc="114">
                <a:latin typeface="Trebuchet MS"/>
                <a:cs typeface="Trebuchet MS"/>
              </a:rPr>
              <a:t>Potential</a:t>
            </a:r>
            <a:r>
              <a:rPr dirty="0" sz="4000" spc="-125">
                <a:latin typeface="Trebuchet MS"/>
                <a:cs typeface="Trebuchet MS"/>
              </a:rPr>
              <a:t> </a:t>
            </a:r>
            <a:r>
              <a:rPr dirty="0" sz="4000" spc="130">
                <a:latin typeface="Trebuchet MS"/>
                <a:cs typeface="Trebuchet MS"/>
              </a:rPr>
              <a:t>to</a:t>
            </a:r>
            <a:r>
              <a:rPr dirty="0" sz="4000" spc="-120">
                <a:latin typeface="Trebuchet MS"/>
                <a:cs typeface="Trebuchet MS"/>
              </a:rPr>
              <a:t> </a:t>
            </a:r>
            <a:r>
              <a:rPr dirty="0" sz="4000" spc="114">
                <a:latin typeface="Trebuchet MS"/>
                <a:cs typeface="Trebuchet MS"/>
              </a:rPr>
              <a:t>revolutionize</a:t>
            </a:r>
            <a:r>
              <a:rPr dirty="0" sz="4000" spc="-125">
                <a:latin typeface="Trebuchet MS"/>
                <a:cs typeface="Trebuchet MS"/>
              </a:rPr>
              <a:t> </a:t>
            </a:r>
            <a:r>
              <a:rPr dirty="0" sz="4000" spc="165">
                <a:latin typeface="Trebuchet MS"/>
                <a:cs typeface="Trebuchet MS"/>
              </a:rPr>
              <a:t>the</a:t>
            </a:r>
            <a:r>
              <a:rPr dirty="0" sz="4000" spc="-120">
                <a:latin typeface="Trebuchet MS"/>
                <a:cs typeface="Trebuchet MS"/>
              </a:rPr>
              <a:t> </a:t>
            </a:r>
            <a:r>
              <a:rPr dirty="0" sz="4000" spc="355">
                <a:latin typeface="Trebuchet MS"/>
                <a:cs typeface="Trebuchet MS"/>
              </a:rPr>
              <a:t>way </a:t>
            </a:r>
            <a:r>
              <a:rPr dirty="0" sz="4000" spc="285">
                <a:latin typeface="Trebuchet MS"/>
                <a:cs typeface="Trebuchet MS"/>
              </a:rPr>
              <a:t>we</a:t>
            </a:r>
            <a:r>
              <a:rPr dirty="0" sz="4000" spc="-135">
                <a:latin typeface="Trebuchet MS"/>
                <a:cs typeface="Trebuchet MS"/>
              </a:rPr>
              <a:t> </a:t>
            </a:r>
            <a:r>
              <a:rPr dirty="0" sz="4000" spc="260">
                <a:latin typeface="Trebuchet MS"/>
                <a:cs typeface="Trebuchet MS"/>
              </a:rPr>
              <a:t>discover</a:t>
            </a:r>
            <a:r>
              <a:rPr dirty="0" sz="4000" spc="-135">
                <a:latin typeface="Trebuchet MS"/>
                <a:cs typeface="Trebuchet MS"/>
              </a:rPr>
              <a:t> </a:t>
            </a:r>
            <a:r>
              <a:rPr dirty="0" sz="4000" spc="470">
                <a:latin typeface="Trebuchet MS"/>
                <a:cs typeface="Trebuchet MS"/>
              </a:rPr>
              <a:t>and</a:t>
            </a:r>
            <a:r>
              <a:rPr dirty="0" sz="4000" spc="-130">
                <a:latin typeface="Trebuchet MS"/>
                <a:cs typeface="Trebuchet MS"/>
              </a:rPr>
              <a:t> </a:t>
            </a:r>
            <a:r>
              <a:rPr dirty="0" sz="4000" spc="390">
                <a:latin typeface="Trebuchet MS"/>
                <a:cs typeface="Trebuchet MS"/>
              </a:rPr>
              <a:t>choose</a:t>
            </a:r>
            <a:r>
              <a:rPr dirty="0" sz="4000" spc="-135">
                <a:latin typeface="Trebuchet MS"/>
                <a:cs typeface="Trebuchet MS"/>
              </a:rPr>
              <a:t> </a:t>
            </a:r>
            <a:r>
              <a:rPr dirty="0" sz="4000" spc="254">
                <a:latin typeface="Trebuchet MS"/>
                <a:cs typeface="Trebuchet MS"/>
              </a:rPr>
              <a:t>food </a:t>
            </a:r>
            <a:r>
              <a:rPr dirty="0" sz="4000" spc="245">
                <a:latin typeface="Trebuchet MS"/>
                <a:cs typeface="Trebuchet MS"/>
              </a:rPr>
              <a:t>items</a:t>
            </a:r>
            <a:r>
              <a:rPr dirty="0" sz="4000" spc="-140">
                <a:latin typeface="Trebuchet MS"/>
                <a:cs typeface="Trebuchet MS"/>
              </a:rPr>
              <a:t> </a:t>
            </a:r>
            <a:r>
              <a:rPr dirty="0" sz="4000" spc="240">
                <a:latin typeface="Trebuchet MS"/>
                <a:cs typeface="Trebuchet MS"/>
              </a:rPr>
              <a:t>from</a:t>
            </a:r>
            <a:r>
              <a:rPr dirty="0" sz="4000" spc="-135">
                <a:latin typeface="Trebuchet MS"/>
                <a:cs typeface="Trebuchet MS"/>
              </a:rPr>
              <a:t> </a:t>
            </a:r>
            <a:r>
              <a:rPr dirty="0" sz="4000" spc="440">
                <a:latin typeface="Trebuchet MS"/>
                <a:cs typeface="Trebuchet MS"/>
              </a:rPr>
              <a:t>menus</a:t>
            </a:r>
            <a:endParaRPr sz="4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100">
              <a:latin typeface="Trebuchet MS"/>
              <a:cs typeface="Trebuchet MS"/>
            </a:endParaRPr>
          </a:p>
          <a:p>
            <a:pPr marL="12700" marR="114300">
              <a:lnSpc>
                <a:spcPct val="148400"/>
              </a:lnSpc>
              <a:spcBef>
                <a:spcPts val="5"/>
              </a:spcBef>
            </a:pPr>
            <a:r>
              <a:rPr dirty="0" sz="4000" spc="180">
                <a:latin typeface="Trebuchet MS"/>
                <a:cs typeface="Trebuchet MS"/>
              </a:rPr>
              <a:t>Provide</a:t>
            </a:r>
            <a:r>
              <a:rPr dirty="0" sz="4000" spc="-130">
                <a:latin typeface="Trebuchet MS"/>
                <a:cs typeface="Trebuchet MS"/>
              </a:rPr>
              <a:t> </a:t>
            </a:r>
            <a:r>
              <a:rPr dirty="0" sz="4000" spc="220">
                <a:latin typeface="Trebuchet MS"/>
                <a:cs typeface="Trebuchet MS"/>
              </a:rPr>
              <a:t>personalized </a:t>
            </a:r>
            <a:r>
              <a:rPr dirty="0" sz="4000" spc="345">
                <a:latin typeface="Trebuchet MS"/>
                <a:cs typeface="Trebuchet MS"/>
              </a:rPr>
              <a:t>recommendations</a:t>
            </a:r>
            <a:r>
              <a:rPr dirty="0" sz="4000" spc="-95">
                <a:latin typeface="Trebuchet MS"/>
                <a:cs typeface="Trebuchet MS"/>
              </a:rPr>
              <a:t> </a:t>
            </a:r>
            <a:r>
              <a:rPr dirty="0" sz="4000" spc="160">
                <a:latin typeface="Trebuchet MS"/>
                <a:cs typeface="Trebuchet MS"/>
              </a:rPr>
              <a:t>that</a:t>
            </a:r>
            <a:r>
              <a:rPr dirty="0" sz="4000" spc="-95">
                <a:latin typeface="Trebuchet MS"/>
                <a:cs typeface="Trebuchet MS"/>
              </a:rPr>
              <a:t> </a:t>
            </a:r>
            <a:r>
              <a:rPr dirty="0" sz="4000" spc="260">
                <a:latin typeface="Trebuchet MS"/>
                <a:cs typeface="Trebuchet MS"/>
              </a:rPr>
              <a:t>increase user</a:t>
            </a:r>
            <a:r>
              <a:rPr dirty="0" sz="4000" spc="-120">
                <a:latin typeface="Trebuchet MS"/>
                <a:cs typeface="Trebuchet MS"/>
              </a:rPr>
              <a:t> </a:t>
            </a:r>
            <a:r>
              <a:rPr dirty="0" sz="4000" spc="204">
                <a:latin typeface="Trebuchet MS"/>
                <a:cs typeface="Trebuchet MS"/>
              </a:rPr>
              <a:t>satisfaction</a:t>
            </a:r>
            <a:r>
              <a:rPr dirty="0" sz="4000" spc="-120">
                <a:latin typeface="Trebuchet MS"/>
                <a:cs typeface="Trebuchet MS"/>
              </a:rPr>
              <a:t> </a:t>
            </a:r>
            <a:r>
              <a:rPr dirty="0" sz="4000" spc="470">
                <a:latin typeface="Trebuchet MS"/>
                <a:cs typeface="Trebuchet MS"/>
              </a:rPr>
              <a:t>and</a:t>
            </a:r>
            <a:r>
              <a:rPr dirty="0" sz="4000" spc="-120">
                <a:latin typeface="Trebuchet MS"/>
                <a:cs typeface="Trebuchet MS"/>
              </a:rPr>
              <a:t> </a:t>
            </a:r>
            <a:r>
              <a:rPr dirty="0" sz="4000" spc="125">
                <a:latin typeface="Trebuchet MS"/>
                <a:cs typeface="Trebuchet MS"/>
              </a:rPr>
              <a:t>loyalty</a:t>
            </a:r>
            <a:endParaRPr sz="4000">
              <a:latin typeface="Trebuchet MS"/>
              <a:cs typeface="Trebuchet MS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12169802" y="0"/>
            <a:ext cx="6118225" cy="10287000"/>
            <a:chOff x="12169802" y="0"/>
            <a:chExt cx="6118225" cy="10287000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74175" y="0"/>
              <a:ext cx="6113824" cy="883880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69802" y="7793811"/>
              <a:ext cx="5426754" cy="24931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493519"/>
            <a:ext cx="11908535" cy="282244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9852" y="4962830"/>
            <a:ext cx="152400" cy="15239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9852" y="5581955"/>
            <a:ext cx="152400" cy="15239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9852" y="6201080"/>
            <a:ext cx="152400" cy="15239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9852" y="7439330"/>
            <a:ext cx="152400" cy="152399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099519" y="4648245"/>
            <a:ext cx="12994640" cy="31210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945505">
              <a:lnSpc>
                <a:spcPct val="117800"/>
              </a:lnSpc>
              <a:spcBef>
                <a:spcPts val="90"/>
              </a:spcBef>
            </a:pPr>
            <a:r>
              <a:rPr dirty="0" sz="3450" spc="70">
                <a:latin typeface="Lucida Sans Unicode"/>
                <a:cs typeface="Lucida Sans Unicode"/>
              </a:rPr>
              <a:t>Data:</a:t>
            </a:r>
            <a:r>
              <a:rPr dirty="0" sz="3450" spc="-150">
                <a:latin typeface="Lucida Sans Unicode"/>
                <a:cs typeface="Lucida Sans Unicode"/>
              </a:rPr>
              <a:t> </a:t>
            </a:r>
            <a:r>
              <a:rPr dirty="0" sz="3450">
                <a:latin typeface="Lucida Sans Unicode"/>
                <a:cs typeface="Lucida Sans Unicode"/>
              </a:rPr>
              <a:t>NYC</a:t>
            </a:r>
            <a:r>
              <a:rPr dirty="0" sz="3450" spc="-145">
                <a:latin typeface="Lucida Sans Unicode"/>
                <a:cs typeface="Lucida Sans Unicode"/>
              </a:rPr>
              <a:t> </a:t>
            </a:r>
            <a:r>
              <a:rPr dirty="0" sz="3450" spc="100">
                <a:latin typeface="Lucida Sans Unicode"/>
                <a:cs typeface="Lucida Sans Unicode"/>
              </a:rPr>
              <a:t>restaurant</a:t>
            </a:r>
            <a:r>
              <a:rPr dirty="0" sz="3450" spc="-145">
                <a:latin typeface="Lucida Sans Unicode"/>
                <a:cs typeface="Lucida Sans Unicode"/>
              </a:rPr>
              <a:t> </a:t>
            </a:r>
            <a:r>
              <a:rPr dirty="0" sz="3450" spc="65">
                <a:latin typeface="Lucida Sans Unicode"/>
                <a:cs typeface="Lucida Sans Unicode"/>
              </a:rPr>
              <a:t>Food</a:t>
            </a:r>
            <a:r>
              <a:rPr dirty="0" sz="3450" spc="-150">
                <a:latin typeface="Lucida Sans Unicode"/>
                <a:cs typeface="Lucida Sans Unicode"/>
              </a:rPr>
              <a:t> </a:t>
            </a:r>
            <a:r>
              <a:rPr dirty="0" sz="3450" spc="229">
                <a:latin typeface="Lucida Sans Unicode"/>
                <a:cs typeface="Lucida Sans Unicode"/>
              </a:rPr>
              <a:t>data </a:t>
            </a:r>
            <a:r>
              <a:rPr dirty="0" sz="3450" spc="65">
                <a:latin typeface="Lucida Sans Unicode"/>
                <a:cs typeface="Lucida Sans Unicode"/>
              </a:rPr>
              <a:t>Food</a:t>
            </a:r>
            <a:r>
              <a:rPr dirty="0" sz="3450" spc="-130">
                <a:latin typeface="Lucida Sans Unicode"/>
                <a:cs typeface="Lucida Sans Unicode"/>
              </a:rPr>
              <a:t> </a:t>
            </a:r>
            <a:r>
              <a:rPr dirty="0" sz="3450" spc="150">
                <a:latin typeface="Lucida Sans Unicode"/>
                <a:cs typeface="Lucida Sans Unicode"/>
              </a:rPr>
              <a:t>recommendation</a:t>
            </a:r>
            <a:r>
              <a:rPr dirty="0" sz="3450" spc="-125">
                <a:latin typeface="Lucida Sans Unicode"/>
                <a:cs typeface="Lucida Sans Unicode"/>
              </a:rPr>
              <a:t> </a:t>
            </a:r>
            <a:r>
              <a:rPr dirty="0" sz="3450" spc="120">
                <a:latin typeface="Lucida Sans Unicode"/>
                <a:cs typeface="Lucida Sans Unicode"/>
              </a:rPr>
              <a:t>system</a:t>
            </a:r>
            <a:endParaRPr sz="3450">
              <a:latin typeface="Lucida Sans Unicode"/>
              <a:cs typeface="Lucida Sans Unicode"/>
            </a:endParaRPr>
          </a:p>
          <a:p>
            <a:pPr marL="12700" marR="5080">
              <a:lnSpc>
                <a:spcPts val="4870"/>
              </a:lnSpc>
              <a:spcBef>
                <a:spcPts val="290"/>
              </a:spcBef>
              <a:tabLst>
                <a:tab pos="3017520" algn="l"/>
                <a:tab pos="5922645" algn="l"/>
                <a:tab pos="6733540" algn="l"/>
                <a:tab pos="8611235" algn="l"/>
                <a:tab pos="9840595" algn="l"/>
                <a:tab pos="11709400" algn="l"/>
              </a:tabLst>
            </a:pPr>
            <a:r>
              <a:rPr dirty="0" sz="3450" spc="35">
                <a:latin typeface="Lucida Sans Unicode"/>
                <a:cs typeface="Lucida Sans Unicode"/>
              </a:rPr>
              <a:t>Personalized</a:t>
            </a:r>
            <a:r>
              <a:rPr dirty="0" sz="3450">
                <a:latin typeface="Lucida Sans Unicode"/>
                <a:cs typeface="Lucida Sans Unicode"/>
              </a:rPr>
              <a:t>	</a:t>
            </a:r>
            <a:r>
              <a:rPr dirty="0" sz="3450" spc="65">
                <a:latin typeface="Lucida Sans Unicode"/>
                <a:cs typeface="Lucida Sans Unicode"/>
              </a:rPr>
              <a:t>suggestions</a:t>
            </a:r>
            <a:r>
              <a:rPr dirty="0" sz="3450">
                <a:latin typeface="Lucida Sans Unicode"/>
                <a:cs typeface="Lucida Sans Unicode"/>
              </a:rPr>
              <a:t>	</a:t>
            </a:r>
            <a:r>
              <a:rPr dirty="0" sz="3450" spc="-25">
                <a:latin typeface="Lucida Sans Unicode"/>
                <a:cs typeface="Lucida Sans Unicode"/>
              </a:rPr>
              <a:t>for</a:t>
            </a:r>
            <a:r>
              <a:rPr dirty="0" sz="3450">
                <a:latin typeface="Lucida Sans Unicode"/>
                <a:cs typeface="Lucida Sans Unicode"/>
              </a:rPr>
              <a:t>	</a:t>
            </a:r>
            <a:r>
              <a:rPr dirty="0" sz="3450" spc="105">
                <a:latin typeface="Lucida Sans Unicode"/>
                <a:cs typeface="Lucida Sans Unicode"/>
              </a:rPr>
              <a:t>healthy</a:t>
            </a:r>
            <a:r>
              <a:rPr dirty="0" sz="3450">
                <a:latin typeface="Lucida Sans Unicode"/>
                <a:cs typeface="Lucida Sans Unicode"/>
              </a:rPr>
              <a:t>	</a:t>
            </a:r>
            <a:r>
              <a:rPr dirty="0" sz="3450" spc="40">
                <a:latin typeface="Lucida Sans Unicode"/>
                <a:cs typeface="Lucida Sans Unicode"/>
              </a:rPr>
              <a:t>food</a:t>
            </a:r>
            <a:r>
              <a:rPr dirty="0" sz="3450">
                <a:latin typeface="Lucida Sans Unicode"/>
                <a:cs typeface="Lucida Sans Unicode"/>
              </a:rPr>
              <a:t>	</a:t>
            </a:r>
            <a:r>
              <a:rPr dirty="0" sz="3450" spc="35">
                <a:latin typeface="Lucida Sans Unicode"/>
                <a:cs typeface="Lucida Sans Unicode"/>
              </a:rPr>
              <a:t>options</a:t>
            </a:r>
            <a:r>
              <a:rPr dirty="0" sz="3450">
                <a:latin typeface="Lucida Sans Unicode"/>
                <a:cs typeface="Lucida Sans Unicode"/>
              </a:rPr>
              <a:t>	</a:t>
            </a:r>
            <a:r>
              <a:rPr dirty="0" sz="3450" spc="-10">
                <a:latin typeface="Lucida Sans Unicode"/>
                <a:cs typeface="Lucida Sans Unicode"/>
              </a:rPr>
              <a:t>User's </a:t>
            </a:r>
            <a:r>
              <a:rPr dirty="0" sz="3450" spc="95">
                <a:latin typeface="Lucida Sans Unicode"/>
                <a:cs typeface="Lucida Sans Unicode"/>
              </a:rPr>
              <a:t>daily</a:t>
            </a:r>
            <a:r>
              <a:rPr dirty="0" sz="3450" spc="-155">
                <a:latin typeface="Lucida Sans Unicode"/>
                <a:cs typeface="Lucida Sans Unicode"/>
              </a:rPr>
              <a:t> </a:t>
            </a:r>
            <a:r>
              <a:rPr dirty="0" sz="3450" spc="95">
                <a:latin typeface="Lucida Sans Unicode"/>
                <a:cs typeface="Lucida Sans Unicode"/>
              </a:rPr>
              <a:t>calorie</a:t>
            </a:r>
            <a:r>
              <a:rPr dirty="0" sz="3450" spc="-155">
                <a:latin typeface="Lucida Sans Unicode"/>
                <a:cs typeface="Lucida Sans Unicode"/>
              </a:rPr>
              <a:t> </a:t>
            </a:r>
            <a:r>
              <a:rPr dirty="0" sz="3450" spc="-10">
                <a:latin typeface="Lucida Sans Unicode"/>
                <a:cs typeface="Lucida Sans Unicode"/>
              </a:rPr>
              <a:t>limit</a:t>
            </a:r>
            <a:endParaRPr sz="34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dirty="0" sz="3450" spc="65">
                <a:latin typeface="Lucida Sans Unicode"/>
                <a:cs typeface="Lucida Sans Unicode"/>
              </a:rPr>
              <a:t>Food</a:t>
            </a:r>
            <a:r>
              <a:rPr dirty="0" sz="3450" spc="-150">
                <a:latin typeface="Lucida Sans Unicode"/>
                <a:cs typeface="Lucida Sans Unicode"/>
              </a:rPr>
              <a:t> </a:t>
            </a:r>
            <a:r>
              <a:rPr dirty="0" sz="3450" spc="160">
                <a:latin typeface="Lucida Sans Unicode"/>
                <a:cs typeface="Lucida Sans Unicode"/>
              </a:rPr>
              <a:t>category</a:t>
            </a:r>
            <a:r>
              <a:rPr dirty="0" sz="3450" spc="-150">
                <a:latin typeface="Lucida Sans Unicode"/>
                <a:cs typeface="Lucida Sans Unicode"/>
              </a:rPr>
              <a:t> </a:t>
            </a:r>
            <a:r>
              <a:rPr dirty="0" sz="3450" spc="90">
                <a:latin typeface="Lucida Sans Unicode"/>
                <a:cs typeface="Lucida Sans Unicode"/>
              </a:rPr>
              <a:t>Preference</a:t>
            </a:r>
            <a:endParaRPr sz="3450">
              <a:latin typeface="Lucida Sans Unicode"/>
              <a:cs typeface="Lucida Sans Unicode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0" y="0"/>
            <a:ext cx="1652905" cy="1960245"/>
            <a:chOff x="0" y="0"/>
            <a:chExt cx="1652905" cy="1960245"/>
          </a:xfrm>
        </p:grpSpPr>
        <p:sp>
          <p:nvSpPr>
            <p:cNvPr id="9" name="object 9" descr=""/>
            <p:cNvSpPr/>
            <p:nvPr/>
          </p:nvSpPr>
          <p:spPr>
            <a:xfrm>
              <a:off x="0" y="11"/>
              <a:ext cx="1206500" cy="1960245"/>
            </a:xfrm>
            <a:custGeom>
              <a:avLst/>
              <a:gdLst/>
              <a:ahLst/>
              <a:cxnLst/>
              <a:rect l="l" t="t" r="r" b="b"/>
              <a:pathLst>
                <a:path w="1206500" h="1960245">
                  <a:moveTo>
                    <a:pt x="239458" y="0"/>
                  </a:moveTo>
                  <a:lnTo>
                    <a:pt x="0" y="0"/>
                  </a:lnTo>
                  <a:lnTo>
                    <a:pt x="0" y="239471"/>
                  </a:lnTo>
                  <a:lnTo>
                    <a:pt x="239458" y="0"/>
                  </a:lnTo>
                  <a:close/>
                </a:path>
                <a:path w="1206500" h="1960245">
                  <a:moveTo>
                    <a:pt x="591578" y="0"/>
                  </a:moveTo>
                  <a:lnTo>
                    <a:pt x="327507" y="0"/>
                  </a:lnTo>
                  <a:lnTo>
                    <a:pt x="0" y="327507"/>
                  </a:lnTo>
                  <a:lnTo>
                    <a:pt x="0" y="591604"/>
                  </a:lnTo>
                  <a:lnTo>
                    <a:pt x="591578" y="0"/>
                  </a:lnTo>
                  <a:close/>
                </a:path>
                <a:path w="1206500" h="1960245">
                  <a:moveTo>
                    <a:pt x="943762" y="0"/>
                  </a:moveTo>
                  <a:lnTo>
                    <a:pt x="679704" y="0"/>
                  </a:lnTo>
                  <a:lnTo>
                    <a:pt x="0" y="679665"/>
                  </a:lnTo>
                  <a:lnTo>
                    <a:pt x="0" y="943762"/>
                  </a:lnTo>
                  <a:lnTo>
                    <a:pt x="785444" y="158356"/>
                  </a:lnTo>
                  <a:lnTo>
                    <a:pt x="943762" y="0"/>
                  </a:lnTo>
                  <a:close/>
                </a:path>
                <a:path w="1206500" h="1960245">
                  <a:moveTo>
                    <a:pt x="1145209" y="942911"/>
                  </a:moveTo>
                  <a:lnTo>
                    <a:pt x="167373" y="1920735"/>
                  </a:lnTo>
                  <a:lnTo>
                    <a:pt x="213321" y="1906181"/>
                  </a:lnTo>
                  <a:lnTo>
                    <a:pt x="258864" y="1890026"/>
                  </a:lnTo>
                  <a:lnTo>
                    <a:pt x="303936" y="1872322"/>
                  </a:lnTo>
                  <a:lnTo>
                    <a:pt x="348538" y="1853082"/>
                  </a:lnTo>
                  <a:lnTo>
                    <a:pt x="392607" y="1832317"/>
                  </a:lnTo>
                  <a:lnTo>
                    <a:pt x="431342" y="1812531"/>
                  </a:lnTo>
                  <a:lnTo>
                    <a:pt x="476338" y="1787829"/>
                  </a:lnTo>
                  <a:lnTo>
                    <a:pt x="538924" y="1749615"/>
                  </a:lnTo>
                  <a:lnTo>
                    <a:pt x="585800" y="1718030"/>
                  </a:lnTo>
                  <a:lnTo>
                    <a:pt x="631698" y="1684413"/>
                  </a:lnTo>
                  <a:lnTo>
                    <a:pt x="676541" y="1648790"/>
                  </a:lnTo>
                  <a:lnTo>
                    <a:pt x="711619" y="1618843"/>
                  </a:lnTo>
                  <a:lnTo>
                    <a:pt x="745921" y="1587576"/>
                  </a:lnTo>
                  <a:lnTo>
                    <a:pt x="779551" y="1555076"/>
                  </a:lnTo>
                  <a:lnTo>
                    <a:pt x="817359" y="1515846"/>
                  </a:lnTo>
                  <a:lnTo>
                    <a:pt x="853414" y="1475574"/>
                  </a:lnTo>
                  <a:lnTo>
                    <a:pt x="887730" y="1434299"/>
                  </a:lnTo>
                  <a:lnTo>
                    <a:pt x="920292" y="1392072"/>
                  </a:lnTo>
                  <a:lnTo>
                    <a:pt x="951103" y="1348930"/>
                  </a:lnTo>
                  <a:lnTo>
                    <a:pt x="980160" y="1304950"/>
                  </a:lnTo>
                  <a:lnTo>
                    <a:pt x="1005141" y="1263891"/>
                  </a:lnTo>
                  <a:lnTo>
                    <a:pt x="1036510" y="1207757"/>
                  </a:lnTo>
                  <a:lnTo>
                    <a:pt x="1058392" y="1164869"/>
                  </a:lnTo>
                  <a:lnTo>
                    <a:pt x="1078776" y="1121422"/>
                  </a:lnTo>
                  <a:lnTo>
                    <a:pt x="1097661" y="1077468"/>
                  </a:lnTo>
                  <a:lnTo>
                    <a:pt x="1115021" y="1033043"/>
                  </a:lnTo>
                  <a:lnTo>
                    <a:pt x="1130871" y="988174"/>
                  </a:lnTo>
                  <a:lnTo>
                    <a:pt x="1145209" y="942911"/>
                  </a:lnTo>
                  <a:close/>
                </a:path>
                <a:path w="1206500" h="1960245">
                  <a:moveTo>
                    <a:pt x="1154874" y="140982"/>
                  </a:moveTo>
                  <a:lnTo>
                    <a:pt x="1152918" y="133934"/>
                  </a:lnTo>
                  <a:lnTo>
                    <a:pt x="1150874" y="126771"/>
                  </a:lnTo>
                  <a:lnTo>
                    <a:pt x="1147902" y="116560"/>
                  </a:lnTo>
                  <a:lnTo>
                    <a:pt x="1146048" y="110426"/>
                  </a:lnTo>
                  <a:lnTo>
                    <a:pt x="1142796" y="99491"/>
                  </a:lnTo>
                  <a:lnTo>
                    <a:pt x="1130452" y="60642"/>
                  </a:lnTo>
                  <a:lnTo>
                    <a:pt x="1115339" y="17856"/>
                  </a:lnTo>
                  <a:lnTo>
                    <a:pt x="1108532" y="0"/>
                  </a:lnTo>
                  <a:lnTo>
                    <a:pt x="1031709" y="0"/>
                  </a:lnTo>
                  <a:lnTo>
                    <a:pt x="0" y="1031760"/>
                  </a:lnTo>
                  <a:lnTo>
                    <a:pt x="0" y="1295869"/>
                  </a:lnTo>
                  <a:lnTo>
                    <a:pt x="1154874" y="140982"/>
                  </a:lnTo>
                  <a:close/>
                </a:path>
                <a:path w="1206500" h="1960245">
                  <a:moveTo>
                    <a:pt x="1203820" y="444144"/>
                  </a:moveTo>
                  <a:lnTo>
                    <a:pt x="1200759" y="400253"/>
                  </a:lnTo>
                  <a:lnTo>
                    <a:pt x="1196390" y="356565"/>
                  </a:lnTo>
                  <a:lnTo>
                    <a:pt x="1190663" y="312826"/>
                  </a:lnTo>
                  <a:lnTo>
                    <a:pt x="1183665" y="269341"/>
                  </a:lnTo>
                  <a:lnTo>
                    <a:pt x="1175308" y="226034"/>
                  </a:lnTo>
                  <a:lnTo>
                    <a:pt x="1172235" y="211670"/>
                  </a:lnTo>
                  <a:lnTo>
                    <a:pt x="0" y="1383880"/>
                  </a:lnTo>
                  <a:lnTo>
                    <a:pt x="0" y="1647964"/>
                  </a:lnTo>
                  <a:lnTo>
                    <a:pt x="1203820" y="444144"/>
                  </a:lnTo>
                  <a:close/>
                </a:path>
                <a:path w="1206500" h="1960245">
                  <a:moveTo>
                    <a:pt x="1206144" y="529869"/>
                  </a:moveTo>
                  <a:lnTo>
                    <a:pt x="0" y="1736013"/>
                  </a:lnTo>
                  <a:lnTo>
                    <a:pt x="0" y="1960016"/>
                  </a:lnTo>
                  <a:lnTo>
                    <a:pt x="49517" y="1950554"/>
                  </a:lnTo>
                  <a:lnTo>
                    <a:pt x="1175029" y="825042"/>
                  </a:lnTo>
                  <a:lnTo>
                    <a:pt x="1185418" y="770229"/>
                  </a:lnTo>
                  <a:lnTo>
                    <a:pt x="1195997" y="696620"/>
                  </a:lnTo>
                  <a:lnTo>
                    <a:pt x="1201483" y="641172"/>
                  </a:lnTo>
                  <a:lnTo>
                    <a:pt x="1204874" y="585571"/>
                  </a:lnTo>
                  <a:lnTo>
                    <a:pt x="1206144" y="529869"/>
                  </a:lnTo>
                  <a:close/>
                </a:path>
              </a:pathLst>
            </a:custGeom>
            <a:solidFill>
              <a:srgbClr val="2929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0" y="11"/>
              <a:ext cx="1652905" cy="768985"/>
            </a:xfrm>
            <a:custGeom>
              <a:avLst/>
              <a:gdLst/>
              <a:ahLst/>
              <a:cxnLst/>
              <a:rect l="l" t="t" r="r" b="b"/>
              <a:pathLst>
                <a:path w="1652905" h="768985">
                  <a:moveTo>
                    <a:pt x="327482" y="0"/>
                  </a:moveTo>
                  <a:lnTo>
                    <a:pt x="239534" y="0"/>
                  </a:lnTo>
                  <a:lnTo>
                    <a:pt x="0" y="239534"/>
                  </a:lnTo>
                  <a:lnTo>
                    <a:pt x="0" y="327482"/>
                  </a:lnTo>
                  <a:lnTo>
                    <a:pt x="327482" y="0"/>
                  </a:lnTo>
                  <a:close/>
                </a:path>
                <a:path w="1652905" h="768985">
                  <a:moveTo>
                    <a:pt x="679665" y="0"/>
                  </a:moveTo>
                  <a:lnTo>
                    <a:pt x="591616" y="0"/>
                  </a:lnTo>
                  <a:lnTo>
                    <a:pt x="2425" y="589191"/>
                  </a:lnTo>
                  <a:lnTo>
                    <a:pt x="15798" y="597877"/>
                  </a:lnTo>
                  <a:lnTo>
                    <a:pt x="29324" y="606374"/>
                  </a:lnTo>
                  <a:lnTo>
                    <a:pt x="43002" y="614692"/>
                  </a:lnTo>
                  <a:lnTo>
                    <a:pt x="56857" y="622808"/>
                  </a:lnTo>
                  <a:lnTo>
                    <a:pt x="679665" y="0"/>
                  </a:lnTo>
                  <a:close/>
                </a:path>
                <a:path w="1652905" h="768985">
                  <a:moveTo>
                    <a:pt x="1031735" y="0"/>
                  </a:moveTo>
                  <a:lnTo>
                    <a:pt x="943775" y="0"/>
                  </a:lnTo>
                  <a:lnTo>
                    <a:pt x="237693" y="706081"/>
                  </a:lnTo>
                  <a:lnTo>
                    <a:pt x="254177" y="711758"/>
                  </a:lnTo>
                  <a:lnTo>
                    <a:pt x="270789" y="717207"/>
                  </a:lnTo>
                  <a:lnTo>
                    <a:pt x="287515" y="722414"/>
                  </a:lnTo>
                  <a:lnTo>
                    <a:pt x="304380" y="727354"/>
                  </a:lnTo>
                  <a:lnTo>
                    <a:pt x="1031735" y="0"/>
                  </a:lnTo>
                  <a:close/>
                </a:path>
                <a:path w="1652905" h="768985">
                  <a:moveTo>
                    <a:pt x="1383817" y="0"/>
                  </a:moveTo>
                  <a:lnTo>
                    <a:pt x="1295857" y="0"/>
                  </a:lnTo>
                  <a:lnTo>
                    <a:pt x="529602" y="766254"/>
                  </a:lnTo>
                  <a:lnTo>
                    <a:pt x="548182" y="767359"/>
                  </a:lnTo>
                  <a:lnTo>
                    <a:pt x="566864" y="768172"/>
                  </a:lnTo>
                  <a:lnTo>
                    <a:pt x="585622" y="768680"/>
                  </a:lnTo>
                  <a:lnTo>
                    <a:pt x="604469" y="768845"/>
                  </a:lnTo>
                  <a:lnTo>
                    <a:pt x="607999" y="768845"/>
                  </a:lnTo>
                  <a:lnTo>
                    <a:pt x="615149" y="768667"/>
                  </a:lnTo>
                  <a:lnTo>
                    <a:pt x="1383817" y="0"/>
                  </a:lnTo>
                  <a:close/>
                </a:path>
                <a:path w="1652905" h="768985">
                  <a:moveTo>
                    <a:pt x="1652524" y="0"/>
                  </a:moveTo>
                  <a:lnTo>
                    <a:pt x="1647964" y="0"/>
                  </a:lnTo>
                  <a:lnTo>
                    <a:pt x="927404" y="720547"/>
                  </a:lnTo>
                  <a:lnTo>
                    <a:pt x="964184" y="708545"/>
                  </a:lnTo>
                  <a:lnTo>
                    <a:pt x="1000379" y="695261"/>
                  </a:lnTo>
                  <a:lnTo>
                    <a:pt x="1035964" y="680770"/>
                  </a:lnTo>
                  <a:lnTo>
                    <a:pt x="1070902" y="665099"/>
                  </a:lnTo>
                  <a:lnTo>
                    <a:pt x="1599298" y="136715"/>
                  </a:lnTo>
                  <a:lnTo>
                    <a:pt x="1614944" y="101765"/>
                  </a:lnTo>
                  <a:lnTo>
                    <a:pt x="1629422" y="66179"/>
                  </a:lnTo>
                  <a:lnTo>
                    <a:pt x="1642694" y="29997"/>
                  </a:lnTo>
                  <a:lnTo>
                    <a:pt x="1652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/>
          <p:nvPr/>
        </p:nvSpPr>
        <p:spPr>
          <a:xfrm>
            <a:off x="4834633" y="9081852"/>
            <a:ext cx="3431540" cy="1205230"/>
          </a:xfrm>
          <a:custGeom>
            <a:avLst/>
            <a:gdLst/>
            <a:ahLst/>
            <a:cxnLst/>
            <a:rect l="l" t="t" r="r" b="b"/>
            <a:pathLst>
              <a:path w="3431540" h="1205229">
                <a:moveTo>
                  <a:pt x="3431263" y="1205146"/>
                </a:moveTo>
                <a:lnTo>
                  <a:pt x="2838788" y="1205146"/>
                </a:lnTo>
                <a:lnTo>
                  <a:pt x="2836540" y="1200935"/>
                </a:lnTo>
                <a:lnTo>
                  <a:pt x="2811197" y="1157688"/>
                </a:lnTo>
                <a:lnTo>
                  <a:pt x="2784106" y="1115396"/>
                </a:lnTo>
                <a:lnTo>
                  <a:pt x="2755285" y="1074105"/>
                </a:lnTo>
                <a:lnTo>
                  <a:pt x="2724751" y="1033861"/>
                </a:lnTo>
                <a:lnTo>
                  <a:pt x="2692522" y="994713"/>
                </a:lnTo>
                <a:lnTo>
                  <a:pt x="2658615" y="956705"/>
                </a:lnTo>
                <a:lnTo>
                  <a:pt x="2623049" y="919886"/>
                </a:lnTo>
                <a:lnTo>
                  <a:pt x="2586326" y="884227"/>
                </a:lnTo>
                <a:lnTo>
                  <a:pt x="2548417" y="850232"/>
                </a:lnTo>
                <a:lnTo>
                  <a:pt x="2509370" y="817919"/>
                </a:lnTo>
                <a:lnTo>
                  <a:pt x="2469232" y="787305"/>
                </a:lnTo>
                <a:lnTo>
                  <a:pt x="2428048" y="758408"/>
                </a:lnTo>
                <a:lnTo>
                  <a:pt x="2385866" y="731247"/>
                </a:lnTo>
                <a:lnTo>
                  <a:pt x="2342732" y="705838"/>
                </a:lnTo>
                <a:lnTo>
                  <a:pt x="2298692" y="682200"/>
                </a:lnTo>
                <a:lnTo>
                  <a:pt x="2253793" y="660351"/>
                </a:lnTo>
                <a:lnTo>
                  <a:pt x="2208081" y="640308"/>
                </a:lnTo>
                <a:lnTo>
                  <a:pt x="2161603" y="622089"/>
                </a:lnTo>
                <a:lnTo>
                  <a:pt x="2114406" y="605712"/>
                </a:lnTo>
                <a:lnTo>
                  <a:pt x="2066535" y="591196"/>
                </a:lnTo>
                <a:lnTo>
                  <a:pt x="2018038" y="578557"/>
                </a:lnTo>
                <a:lnTo>
                  <a:pt x="1968961" y="567813"/>
                </a:lnTo>
                <a:lnTo>
                  <a:pt x="1919350" y="558983"/>
                </a:lnTo>
                <a:lnTo>
                  <a:pt x="1869253" y="552084"/>
                </a:lnTo>
                <a:lnTo>
                  <a:pt x="1818715" y="547134"/>
                </a:lnTo>
                <a:lnTo>
                  <a:pt x="1767783" y="544151"/>
                </a:lnTo>
                <a:lnTo>
                  <a:pt x="1716503" y="543153"/>
                </a:lnTo>
                <a:lnTo>
                  <a:pt x="1665223" y="544151"/>
                </a:lnTo>
                <a:lnTo>
                  <a:pt x="1614291" y="547134"/>
                </a:lnTo>
                <a:lnTo>
                  <a:pt x="1563753" y="552084"/>
                </a:lnTo>
                <a:lnTo>
                  <a:pt x="1513655" y="558983"/>
                </a:lnTo>
                <a:lnTo>
                  <a:pt x="1464045" y="567813"/>
                </a:lnTo>
                <a:lnTo>
                  <a:pt x="1414968" y="578557"/>
                </a:lnTo>
                <a:lnTo>
                  <a:pt x="1366470" y="591196"/>
                </a:lnTo>
                <a:lnTo>
                  <a:pt x="1318600" y="605712"/>
                </a:lnTo>
                <a:lnTo>
                  <a:pt x="1271403" y="622089"/>
                </a:lnTo>
                <a:lnTo>
                  <a:pt x="1224925" y="640308"/>
                </a:lnTo>
                <a:lnTo>
                  <a:pt x="1179213" y="660351"/>
                </a:lnTo>
                <a:lnTo>
                  <a:pt x="1134314" y="682200"/>
                </a:lnTo>
                <a:lnTo>
                  <a:pt x="1090274" y="705838"/>
                </a:lnTo>
                <a:lnTo>
                  <a:pt x="1047139" y="731247"/>
                </a:lnTo>
                <a:lnTo>
                  <a:pt x="1004957" y="758408"/>
                </a:lnTo>
                <a:lnTo>
                  <a:pt x="963774" y="787305"/>
                </a:lnTo>
                <a:lnTo>
                  <a:pt x="923635" y="817919"/>
                </a:lnTo>
                <a:lnTo>
                  <a:pt x="884588" y="850232"/>
                </a:lnTo>
                <a:lnTo>
                  <a:pt x="846680" y="884227"/>
                </a:lnTo>
                <a:lnTo>
                  <a:pt x="809956" y="919886"/>
                </a:lnTo>
                <a:lnTo>
                  <a:pt x="774390" y="956705"/>
                </a:lnTo>
                <a:lnTo>
                  <a:pt x="740484" y="994713"/>
                </a:lnTo>
                <a:lnTo>
                  <a:pt x="708255" y="1033862"/>
                </a:lnTo>
                <a:lnTo>
                  <a:pt x="677721" y="1074105"/>
                </a:lnTo>
                <a:lnTo>
                  <a:pt x="648899" y="1115396"/>
                </a:lnTo>
                <a:lnTo>
                  <a:pt x="621809" y="1157688"/>
                </a:lnTo>
                <a:lnTo>
                  <a:pt x="596466" y="1200935"/>
                </a:lnTo>
                <a:lnTo>
                  <a:pt x="594218" y="1205146"/>
                </a:lnTo>
                <a:lnTo>
                  <a:pt x="0" y="1205146"/>
                </a:lnTo>
                <a:lnTo>
                  <a:pt x="16403" y="1161091"/>
                </a:lnTo>
                <a:lnTo>
                  <a:pt x="34740" y="1115567"/>
                </a:lnTo>
                <a:lnTo>
                  <a:pt x="54896" y="1069271"/>
                </a:lnTo>
                <a:lnTo>
                  <a:pt x="76273" y="1023658"/>
                </a:lnTo>
                <a:lnTo>
                  <a:pt x="98862" y="978741"/>
                </a:lnTo>
                <a:lnTo>
                  <a:pt x="122656" y="934532"/>
                </a:lnTo>
                <a:lnTo>
                  <a:pt x="147646" y="891043"/>
                </a:lnTo>
                <a:lnTo>
                  <a:pt x="173824" y="848285"/>
                </a:lnTo>
                <a:lnTo>
                  <a:pt x="201184" y="806272"/>
                </a:lnTo>
                <a:lnTo>
                  <a:pt x="229715" y="765014"/>
                </a:lnTo>
                <a:lnTo>
                  <a:pt x="259412" y="724523"/>
                </a:lnTo>
                <a:lnTo>
                  <a:pt x="290265" y="684813"/>
                </a:lnTo>
                <a:lnTo>
                  <a:pt x="322267" y="645894"/>
                </a:lnTo>
                <a:lnTo>
                  <a:pt x="355409" y="607779"/>
                </a:lnTo>
                <a:lnTo>
                  <a:pt x="389684" y="570480"/>
                </a:lnTo>
                <a:lnTo>
                  <a:pt x="425084" y="534009"/>
                </a:lnTo>
                <a:lnTo>
                  <a:pt x="461461" y="498517"/>
                </a:lnTo>
                <a:lnTo>
                  <a:pt x="498663" y="464152"/>
                </a:lnTo>
                <a:lnTo>
                  <a:pt x="536678" y="430923"/>
                </a:lnTo>
                <a:lnTo>
                  <a:pt x="575496" y="398838"/>
                </a:lnTo>
                <a:lnTo>
                  <a:pt x="615103" y="367904"/>
                </a:lnTo>
                <a:lnTo>
                  <a:pt x="655487" y="338130"/>
                </a:lnTo>
                <a:lnTo>
                  <a:pt x="696638" y="309524"/>
                </a:lnTo>
                <a:lnTo>
                  <a:pt x="738542" y="282093"/>
                </a:lnTo>
                <a:lnTo>
                  <a:pt x="781188" y="255846"/>
                </a:lnTo>
                <a:lnTo>
                  <a:pt x="824564" y="230791"/>
                </a:lnTo>
                <a:lnTo>
                  <a:pt x="868658" y="206935"/>
                </a:lnTo>
                <a:lnTo>
                  <a:pt x="913458" y="184287"/>
                </a:lnTo>
                <a:lnTo>
                  <a:pt x="958952" y="162855"/>
                </a:lnTo>
                <a:lnTo>
                  <a:pt x="1005128" y="142646"/>
                </a:lnTo>
                <a:lnTo>
                  <a:pt x="1053789" y="122995"/>
                </a:lnTo>
                <a:lnTo>
                  <a:pt x="1102829" y="104801"/>
                </a:lnTo>
                <a:lnTo>
                  <a:pt x="1152235" y="88062"/>
                </a:lnTo>
                <a:lnTo>
                  <a:pt x="1201997" y="72778"/>
                </a:lnTo>
                <a:lnTo>
                  <a:pt x="1252101" y="58950"/>
                </a:lnTo>
                <a:lnTo>
                  <a:pt x="1302537" y="46578"/>
                </a:lnTo>
                <a:lnTo>
                  <a:pt x="1353291" y="35661"/>
                </a:lnTo>
                <a:lnTo>
                  <a:pt x="1404353" y="26200"/>
                </a:lnTo>
                <a:lnTo>
                  <a:pt x="1455710" y="18194"/>
                </a:lnTo>
                <a:lnTo>
                  <a:pt x="1507350" y="11644"/>
                </a:lnTo>
                <a:lnTo>
                  <a:pt x="1559262" y="6549"/>
                </a:lnTo>
                <a:lnTo>
                  <a:pt x="1611432" y="2910"/>
                </a:lnTo>
                <a:lnTo>
                  <a:pt x="1663850" y="727"/>
                </a:lnTo>
                <a:lnTo>
                  <a:pt x="1716516" y="0"/>
                </a:lnTo>
                <a:lnTo>
                  <a:pt x="1769155" y="754"/>
                </a:lnTo>
                <a:lnTo>
                  <a:pt x="1821569" y="3012"/>
                </a:lnTo>
                <a:lnTo>
                  <a:pt x="1873727" y="6765"/>
                </a:lnTo>
                <a:lnTo>
                  <a:pt x="1925613" y="12006"/>
                </a:lnTo>
                <a:lnTo>
                  <a:pt x="1977213" y="18727"/>
                </a:lnTo>
                <a:lnTo>
                  <a:pt x="2028509" y="26919"/>
                </a:lnTo>
                <a:lnTo>
                  <a:pt x="2079486" y="36575"/>
                </a:lnTo>
                <a:lnTo>
                  <a:pt x="2130129" y="47687"/>
                </a:lnTo>
                <a:lnTo>
                  <a:pt x="2180420" y="60246"/>
                </a:lnTo>
                <a:lnTo>
                  <a:pt x="2230344" y="74244"/>
                </a:lnTo>
                <a:lnTo>
                  <a:pt x="2279886" y="89675"/>
                </a:lnTo>
                <a:lnTo>
                  <a:pt x="2329029" y="106528"/>
                </a:lnTo>
                <a:lnTo>
                  <a:pt x="2377757" y="124798"/>
                </a:lnTo>
                <a:lnTo>
                  <a:pt x="2426054" y="144475"/>
                </a:lnTo>
                <a:lnTo>
                  <a:pt x="2472230" y="164683"/>
                </a:lnTo>
                <a:lnTo>
                  <a:pt x="2517724" y="186116"/>
                </a:lnTo>
                <a:lnTo>
                  <a:pt x="2562523" y="208764"/>
                </a:lnTo>
                <a:lnTo>
                  <a:pt x="2606617" y="232620"/>
                </a:lnTo>
                <a:lnTo>
                  <a:pt x="2649994" y="257675"/>
                </a:lnTo>
                <a:lnTo>
                  <a:pt x="2692640" y="283922"/>
                </a:lnTo>
                <a:lnTo>
                  <a:pt x="2734544" y="311353"/>
                </a:lnTo>
                <a:lnTo>
                  <a:pt x="2775695" y="339959"/>
                </a:lnTo>
                <a:lnTo>
                  <a:pt x="2816079" y="369733"/>
                </a:lnTo>
                <a:lnTo>
                  <a:pt x="2855686" y="400667"/>
                </a:lnTo>
                <a:lnTo>
                  <a:pt x="2894504" y="432752"/>
                </a:lnTo>
                <a:lnTo>
                  <a:pt x="2932519" y="465981"/>
                </a:lnTo>
                <a:lnTo>
                  <a:pt x="2969721" y="500345"/>
                </a:lnTo>
                <a:lnTo>
                  <a:pt x="3006098" y="535838"/>
                </a:lnTo>
                <a:lnTo>
                  <a:pt x="3041498" y="572309"/>
                </a:lnTo>
                <a:lnTo>
                  <a:pt x="3075773" y="609608"/>
                </a:lnTo>
                <a:lnTo>
                  <a:pt x="3108915" y="647723"/>
                </a:lnTo>
                <a:lnTo>
                  <a:pt x="3140917" y="686642"/>
                </a:lnTo>
                <a:lnTo>
                  <a:pt x="3171770" y="726352"/>
                </a:lnTo>
                <a:lnTo>
                  <a:pt x="3201466" y="766842"/>
                </a:lnTo>
                <a:lnTo>
                  <a:pt x="3229998" y="808100"/>
                </a:lnTo>
                <a:lnTo>
                  <a:pt x="3257357" y="850114"/>
                </a:lnTo>
                <a:lnTo>
                  <a:pt x="3283536" y="892872"/>
                </a:lnTo>
                <a:lnTo>
                  <a:pt x="3308526" y="936361"/>
                </a:lnTo>
                <a:lnTo>
                  <a:pt x="3332320" y="980570"/>
                </a:lnTo>
                <a:lnTo>
                  <a:pt x="3354909" y="1025487"/>
                </a:lnTo>
                <a:lnTo>
                  <a:pt x="3376285" y="1071100"/>
                </a:lnTo>
                <a:lnTo>
                  <a:pt x="3396442" y="1117396"/>
                </a:lnTo>
                <a:lnTo>
                  <a:pt x="3416404" y="1165819"/>
                </a:lnTo>
                <a:lnTo>
                  <a:pt x="3431263" y="1205146"/>
                </a:lnTo>
                <a:close/>
              </a:path>
            </a:pathLst>
          </a:custGeom>
          <a:solidFill>
            <a:srgbClr val="29292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 descr=""/>
          <p:cNvGrpSpPr/>
          <p:nvPr/>
        </p:nvGrpSpPr>
        <p:grpSpPr>
          <a:xfrm>
            <a:off x="12169802" y="0"/>
            <a:ext cx="6118225" cy="10287000"/>
            <a:chOff x="12169802" y="0"/>
            <a:chExt cx="6118225" cy="10287000"/>
          </a:xfrm>
        </p:grpSpPr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69802" y="7793811"/>
              <a:ext cx="5426754" cy="249318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74175" y="0"/>
              <a:ext cx="6113824" cy="8838802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12205009" y="580633"/>
              <a:ext cx="1676400" cy="895350"/>
            </a:xfrm>
            <a:custGeom>
              <a:avLst/>
              <a:gdLst/>
              <a:ahLst/>
              <a:cxnLst/>
              <a:rect l="l" t="t" r="r" b="b"/>
              <a:pathLst>
                <a:path w="1676400" h="895350">
                  <a:moveTo>
                    <a:pt x="1675889" y="0"/>
                  </a:moveTo>
                  <a:lnTo>
                    <a:pt x="1675889" y="224527"/>
                  </a:lnTo>
                  <a:lnTo>
                    <a:pt x="1387544" y="447214"/>
                  </a:lnTo>
                  <a:lnTo>
                    <a:pt x="1675889" y="670822"/>
                  </a:lnTo>
                  <a:lnTo>
                    <a:pt x="1675889" y="895349"/>
                  </a:lnTo>
                  <a:lnTo>
                    <a:pt x="1098281" y="448135"/>
                  </a:lnTo>
                  <a:lnTo>
                    <a:pt x="1675889" y="0"/>
                  </a:lnTo>
                  <a:close/>
                </a:path>
                <a:path w="1676400" h="895350">
                  <a:moveTo>
                    <a:pt x="1126748" y="0"/>
                  </a:moveTo>
                  <a:lnTo>
                    <a:pt x="1126748" y="224527"/>
                  </a:lnTo>
                  <a:lnTo>
                    <a:pt x="838403" y="447214"/>
                  </a:lnTo>
                  <a:lnTo>
                    <a:pt x="1126748" y="670822"/>
                  </a:lnTo>
                  <a:lnTo>
                    <a:pt x="1126748" y="895349"/>
                  </a:lnTo>
                  <a:lnTo>
                    <a:pt x="549140" y="448135"/>
                  </a:lnTo>
                  <a:lnTo>
                    <a:pt x="1126748" y="0"/>
                  </a:lnTo>
                  <a:close/>
                </a:path>
                <a:path w="1676400" h="895350">
                  <a:moveTo>
                    <a:pt x="577607" y="0"/>
                  </a:moveTo>
                  <a:lnTo>
                    <a:pt x="577607" y="224527"/>
                  </a:lnTo>
                  <a:lnTo>
                    <a:pt x="289263" y="447214"/>
                  </a:lnTo>
                  <a:lnTo>
                    <a:pt x="577607" y="670822"/>
                  </a:lnTo>
                  <a:lnTo>
                    <a:pt x="577607" y="895349"/>
                  </a:lnTo>
                  <a:lnTo>
                    <a:pt x="0" y="448135"/>
                  </a:lnTo>
                  <a:lnTo>
                    <a:pt x="577607" y="0"/>
                  </a:lnTo>
                  <a:close/>
                </a:path>
              </a:pathLst>
            </a:custGeom>
            <a:solidFill>
              <a:srgbClr val="292926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7999" cy="10286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3357" y="2697599"/>
            <a:ext cx="8769350" cy="16649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750" spc="1780">
                <a:solidFill>
                  <a:srgbClr val="292926"/>
                </a:solidFill>
              </a:rPr>
              <a:t>THANK</a:t>
            </a:r>
            <a:r>
              <a:rPr dirty="0" sz="10750" spc="715">
                <a:solidFill>
                  <a:srgbClr val="292926"/>
                </a:solidFill>
              </a:rPr>
              <a:t> </a:t>
            </a:r>
            <a:r>
              <a:rPr dirty="0" sz="10750" spc="1655">
                <a:solidFill>
                  <a:srgbClr val="292926"/>
                </a:solidFill>
              </a:rPr>
              <a:t>YOU</a:t>
            </a:r>
            <a:endParaRPr sz="10750"/>
          </a:p>
        </p:txBody>
      </p:sp>
      <p:grpSp>
        <p:nvGrpSpPr>
          <p:cNvPr id="4" name="object 4" descr=""/>
          <p:cNvGrpSpPr/>
          <p:nvPr/>
        </p:nvGrpSpPr>
        <p:grpSpPr>
          <a:xfrm>
            <a:off x="0" y="3"/>
            <a:ext cx="11660505" cy="10287000"/>
            <a:chOff x="0" y="3"/>
            <a:chExt cx="11660505" cy="10287000"/>
          </a:xfrm>
        </p:grpSpPr>
        <p:sp>
          <p:nvSpPr>
            <p:cNvPr id="5" name="object 5" descr=""/>
            <p:cNvSpPr/>
            <p:nvPr/>
          </p:nvSpPr>
          <p:spPr>
            <a:xfrm>
              <a:off x="7648575" y="8565756"/>
              <a:ext cx="4011929" cy="1721485"/>
            </a:xfrm>
            <a:custGeom>
              <a:avLst/>
              <a:gdLst/>
              <a:ahLst/>
              <a:cxnLst/>
              <a:rect l="l" t="t" r="r" b="b"/>
              <a:pathLst>
                <a:path w="4011929" h="1721484">
                  <a:moveTo>
                    <a:pt x="2033231" y="88"/>
                  </a:moveTo>
                  <a:lnTo>
                    <a:pt x="1985251" y="0"/>
                  </a:lnTo>
                  <a:lnTo>
                    <a:pt x="1937219" y="1079"/>
                  </a:lnTo>
                  <a:lnTo>
                    <a:pt x="1889137" y="3302"/>
                  </a:lnTo>
                  <a:lnTo>
                    <a:pt x="1841030" y="6692"/>
                  </a:lnTo>
                  <a:lnTo>
                    <a:pt x="1792922" y="11226"/>
                  </a:lnTo>
                  <a:lnTo>
                    <a:pt x="1744840" y="16903"/>
                  </a:lnTo>
                  <a:lnTo>
                    <a:pt x="1696796" y="23723"/>
                  </a:lnTo>
                  <a:lnTo>
                    <a:pt x="1637030" y="33870"/>
                  </a:lnTo>
                  <a:lnTo>
                    <a:pt x="1590230" y="42989"/>
                  </a:lnTo>
                  <a:lnTo>
                    <a:pt x="1543570" y="53263"/>
                  </a:lnTo>
                  <a:lnTo>
                    <a:pt x="1492948" y="65862"/>
                  </a:lnTo>
                  <a:lnTo>
                    <a:pt x="1442478" y="79806"/>
                  </a:lnTo>
                  <a:lnTo>
                    <a:pt x="1392186" y="95123"/>
                  </a:lnTo>
                  <a:lnTo>
                    <a:pt x="1342085" y="111810"/>
                  </a:lnTo>
                  <a:lnTo>
                    <a:pt x="1292225" y="129895"/>
                  </a:lnTo>
                  <a:lnTo>
                    <a:pt x="1242606" y="149352"/>
                  </a:lnTo>
                  <a:lnTo>
                    <a:pt x="1183474" y="174548"/>
                  </a:lnTo>
                  <a:lnTo>
                    <a:pt x="1124800" y="201815"/>
                  </a:lnTo>
                  <a:lnTo>
                    <a:pt x="1081036" y="223520"/>
                  </a:lnTo>
                  <a:lnTo>
                    <a:pt x="1021880" y="255041"/>
                  </a:lnTo>
                  <a:lnTo>
                    <a:pt x="978077" y="280022"/>
                  </a:lnTo>
                  <a:lnTo>
                    <a:pt x="935113" y="305930"/>
                  </a:lnTo>
                  <a:lnTo>
                    <a:pt x="893000" y="332765"/>
                  </a:lnTo>
                  <a:lnTo>
                    <a:pt x="851738" y="360489"/>
                  </a:lnTo>
                  <a:lnTo>
                    <a:pt x="811339" y="389102"/>
                  </a:lnTo>
                  <a:lnTo>
                    <a:pt x="771804" y="418553"/>
                  </a:lnTo>
                  <a:lnTo>
                    <a:pt x="733145" y="448856"/>
                  </a:lnTo>
                  <a:lnTo>
                    <a:pt x="695363" y="479983"/>
                  </a:lnTo>
                  <a:lnTo>
                    <a:pt x="661581" y="509270"/>
                  </a:lnTo>
                  <a:lnTo>
                    <a:pt x="628611" y="539229"/>
                  </a:lnTo>
                  <a:lnTo>
                    <a:pt x="590550" y="575271"/>
                  </a:lnTo>
                  <a:lnTo>
                    <a:pt x="553542" y="612178"/>
                  </a:lnTo>
                  <a:lnTo>
                    <a:pt x="517601" y="649922"/>
                  </a:lnTo>
                  <a:lnTo>
                    <a:pt x="482727" y="688467"/>
                  </a:lnTo>
                  <a:lnTo>
                    <a:pt x="448945" y="727811"/>
                  </a:lnTo>
                  <a:lnTo>
                    <a:pt x="416242" y="767918"/>
                  </a:lnTo>
                  <a:lnTo>
                    <a:pt x="384657" y="808774"/>
                  </a:lnTo>
                  <a:lnTo>
                    <a:pt x="354177" y="850353"/>
                  </a:lnTo>
                  <a:lnTo>
                    <a:pt x="324815" y="892632"/>
                  </a:lnTo>
                  <a:lnTo>
                    <a:pt x="2033231" y="88"/>
                  </a:lnTo>
                  <a:close/>
                </a:path>
                <a:path w="4011929" h="1721484">
                  <a:moveTo>
                    <a:pt x="2607970" y="91376"/>
                  </a:moveTo>
                  <a:lnTo>
                    <a:pt x="2558338" y="76695"/>
                  </a:lnTo>
                  <a:lnTo>
                    <a:pt x="2508364" y="63284"/>
                  </a:lnTo>
                  <a:lnTo>
                    <a:pt x="2458059" y="51130"/>
                  </a:lnTo>
                  <a:lnTo>
                    <a:pt x="2407437" y="40259"/>
                  </a:lnTo>
                  <a:lnTo>
                    <a:pt x="2356548" y="30657"/>
                  </a:lnTo>
                  <a:lnTo>
                    <a:pt x="2305393" y="22352"/>
                  </a:lnTo>
                  <a:lnTo>
                    <a:pt x="2254008" y="15328"/>
                  </a:lnTo>
                  <a:lnTo>
                    <a:pt x="2202421" y="9613"/>
                  </a:lnTo>
                  <a:lnTo>
                    <a:pt x="235991" y="1036942"/>
                  </a:lnTo>
                  <a:lnTo>
                    <a:pt x="211226" y="1082484"/>
                  </a:lnTo>
                  <a:lnTo>
                    <a:pt x="187667" y="1128699"/>
                  </a:lnTo>
                  <a:lnTo>
                    <a:pt x="165277" y="1175423"/>
                  </a:lnTo>
                  <a:lnTo>
                    <a:pt x="144081" y="1222679"/>
                  </a:lnTo>
                  <a:lnTo>
                    <a:pt x="124091" y="1270431"/>
                  </a:lnTo>
                  <a:lnTo>
                    <a:pt x="105321" y="1318679"/>
                  </a:lnTo>
                  <a:lnTo>
                    <a:pt x="87782" y="1367383"/>
                  </a:lnTo>
                  <a:lnTo>
                    <a:pt x="71475" y="1416519"/>
                  </a:lnTo>
                  <a:lnTo>
                    <a:pt x="2607970" y="91376"/>
                  </a:lnTo>
                  <a:close/>
                </a:path>
                <a:path w="4011929" h="1721484">
                  <a:moveTo>
                    <a:pt x="3017024" y="269201"/>
                  </a:moveTo>
                  <a:lnTo>
                    <a:pt x="2981210" y="249224"/>
                  </a:lnTo>
                  <a:lnTo>
                    <a:pt x="2945053" y="229958"/>
                  </a:lnTo>
                  <a:lnTo>
                    <a:pt x="2908554" y="211429"/>
                  </a:lnTo>
                  <a:lnTo>
                    <a:pt x="2871673" y="193624"/>
                  </a:lnTo>
                  <a:lnTo>
                    <a:pt x="2834525" y="176682"/>
                  </a:lnTo>
                  <a:lnTo>
                    <a:pt x="2778087" y="152590"/>
                  </a:lnTo>
                  <a:lnTo>
                    <a:pt x="2721013" y="130225"/>
                  </a:lnTo>
                  <a:lnTo>
                    <a:pt x="38798" y="1531505"/>
                  </a:lnTo>
                  <a:lnTo>
                    <a:pt x="29121" y="1571218"/>
                  </a:lnTo>
                  <a:lnTo>
                    <a:pt x="20193" y="1611147"/>
                  </a:lnTo>
                  <a:lnTo>
                    <a:pt x="12242" y="1650542"/>
                  </a:lnTo>
                  <a:lnTo>
                    <a:pt x="4838" y="1691436"/>
                  </a:lnTo>
                  <a:lnTo>
                    <a:pt x="0" y="1721256"/>
                  </a:lnTo>
                  <a:lnTo>
                    <a:pt x="237642" y="1721256"/>
                  </a:lnTo>
                  <a:lnTo>
                    <a:pt x="3017024" y="269201"/>
                  </a:lnTo>
                  <a:close/>
                </a:path>
                <a:path w="4011929" h="1721484">
                  <a:moveTo>
                    <a:pt x="3335210" y="494525"/>
                  </a:moveTo>
                  <a:lnTo>
                    <a:pt x="3287649" y="454761"/>
                  </a:lnTo>
                  <a:lnTo>
                    <a:pt x="3239033" y="416598"/>
                  </a:lnTo>
                  <a:lnTo>
                    <a:pt x="3189363" y="379844"/>
                  </a:lnTo>
                  <a:lnTo>
                    <a:pt x="3133090" y="341045"/>
                  </a:lnTo>
                  <a:lnTo>
                    <a:pt x="3103778" y="321792"/>
                  </a:lnTo>
                  <a:lnTo>
                    <a:pt x="425056" y="1721256"/>
                  </a:lnTo>
                  <a:lnTo>
                    <a:pt x="987259" y="1721256"/>
                  </a:lnTo>
                  <a:lnTo>
                    <a:pt x="3335210" y="494525"/>
                  </a:lnTo>
                  <a:close/>
                </a:path>
                <a:path w="4011929" h="1721484">
                  <a:moveTo>
                    <a:pt x="3586492" y="754888"/>
                  </a:moveTo>
                  <a:lnTo>
                    <a:pt x="3551821" y="713028"/>
                  </a:lnTo>
                  <a:lnTo>
                    <a:pt x="3516198" y="672261"/>
                  </a:lnTo>
                  <a:lnTo>
                    <a:pt x="3479622" y="632599"/>
                  </a:lnTo>
                  <a:lnTo>
                    <a:pt x="3442106" y="594067"/>
                  </a:lnTo>
                  <a:lnTo>
                    <a:pt x="3403689" y="556704"/>
                  </a:lnTo>
                  <a:lnTo>
                    <a:pt x="1174470" y="1721256"/>
                  </a:lnTo>
                  <a:lnTo>
                    <a:pt x="1736636" y="1721256"/>
                  </a:lnTo>
                  <a:lnTo>
                    <a:pt x="3586492" y="754888"/>
                  </a:lnTo>
                  <a:close/>
                </a:path>
                <a:path w="4011929" h="1721484">
                  <a:moveTo>
                    <a:pt x="3781475" y="1044536"/>
                  </a:moveTo>
                  <a:lnTo>
                    <a:pt x="3756914" y="1001509"/>
                  </a:lnTo>
                  <a:lnTo>
                    <a:pt x="3722763" y="945451"/>
                  </a:lnTo>
                  <a:lnTo>
                    <a:pt x="3696131" y="904316"/>
                  </a:lnTo>
                  <a:lnTo>
                    <a:pt x="3668661" y="864019"/>
                  </a:lnTo>
                  <a:lnTo>
                    <a:pt x="3640340" y="824560"/>
                  </a:lnTo>
                  <a:lnTo>
                    <a:pt x="1924075" y="1721256"/>
                  </a:lnTo>
                  <a:lnTo>
                    <a:pt x="2486215" y="1721256"/>
                  </a:lnTo>
                  <a:lnTo>
                    <a:pt x="3781475" y="1044536"/>
                  </a:lnTo>
                  <a:close/>
                </a:path>
                <a:path w="4011929" h="1721484">
                  <a:moveTo>
                    <a:pt x="3923779" y="1361757"/>
                  </a:moveTo>
                  <a:lnTo>
                    <a:pt x="3901414" y="1301038"/>
                  </a:lnTo>
                  <a:lnTo>
                    <a:pt x="3876967" y="1240701"/>
                  </a:lnTo>
                  <a:lnTo>
                    <a:pt x="3857282" y="1195730"/>
                  </a:lnTo>
                  <a:lnTo>
                    <a:pt x="3836428" y="1150975"/>
                  </a:lnTo>
                  <a:lnTo>
                    <a:pt x="3821836" y="1121371"/>
                  </a:lnTo>
                  <a:lnTo>
                    <a:pt x="2673604" y="1721256"/>
                  </a:lnTo>
                  <a:lnTo>
                    <a:pt x="3235668" y="1721256"/>
                  </a:lnTo>
                  <a:lnTo>
                    <a:pt x="3475101" y="1596161"/>
                  </a:lnTo>
                  <a:lnTo>
                    <a:pt x="3699472" y="1478902"/>
                  </a:lnTo>
                  <a:lnTo>
                    <a:pt x="3923779" y="1361757"/>
                  </a:lnTo>
                  <a:close/>
                </a:path>
                <a:path w="4011929" h="1721484">
                  <a:moveTo>
                    <a:pt x="4011574" y="1707400"/>
                  </a:moveTo>
                  <a:lnTo>
                    <a:pt x="4004487" y="1666252"/>
                  </a:lnTo>
                  <a:lnTo>
                    <a:pt x="3996525" y="1625168"/>
                  </a:lnTo>
                  <a:lnTo>
                    <a:pt x="3987685" y="1584159"/>
                  </a:lnTo>
                  <a:lnTo>
                    <a:pt x="3977957" y="1543265"/>
                  </a:lnTo>
                  <a:lnTo>
                    <a:pt x="3965143" y="1494218"/>
                  </a:lnTo>
                  <a:lnTo>
                    <a:pt x="3953472" y="1453515"/>
                  </a:lnTo>
                  <a:lnTo>
                    <a:pt x="3951033" y="1445399"/>
                  </a:lnTo>
                  <a:lnTo>
                    <a:pt x="3724478" y="1563738"/>
                  </a:lnTo>
                  <a:lnTo>
                    <a:pt x="3423069" y="1721256"/>
                  </a:lnTo>
                  <a:lnTo>
                    <a:pt x="3985044" y="1721256"/>
                  </a:lnTo>
                  <a:lnTo>
                    <a:pt x="4011574" y="1707400"/>
                  </a:lnTo>
                  <a:close/>
                </a:path>
              </a:pathLst>
            </a:custGeom>
            <a:solidFill>
              <a:srgbClr val="2929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136764" y="9844963"/>
              <a:ext cx="1945005" cy="442595"/>
            </a:xfrm>
            <a:custGeom>
              <a:avLst/>
              <a:gdLst/>
              <a:ahLst/>
              <a:cxnLst/>
              <a:rect l="l" t="t" r="r" b="b"/>
              <a:pathLst>
                <a:path w="1945004" h="442595">
                  <a:moveTo>
                    <a:pt x="1033526" y="0"/>
                  </a:moveTo>
                  <a:lnTo>
                    <a:pt x="979614" y="635"/>
                  </a:lnTo>
                  <a:lnTo>
                    <a:pt x="925931" y="3187"/>
                  </a:lnTo>
                  <a:lnTo>
                    <a:pt x="872566" y="7632"/>
                  </a:lnTo>
                  <a:lnTo>
                    <a:pt x="819556" y="13881"/>
                  </a:lnTo>
                  <a:lnTo>
                    <a:pt x="0" y="442048"/>
                  </a:lnTo>
                  <a:lnTo>
                    <a:pt x="187413" y="442048"/>
                  </a:lnTo>
                  <a:lnTo>
                    <a:pt x="1033526" y="0"/>
                  </a:lnTo>
                  <a:close/>
                </a:path>
                <a:path w="1945004" h="442595">
                  <a:moveTo>
                    <a:pt x="1581658" y="105181"/>
                  </a:moveTo>
                  <a:lnTo>
                    <a:pt x="1532902" y="87083"/>
                  </a:lnTo>
                  <a:lnTo>
                    <a:pt x="1483182" y="70497"/>
                  </a:lnTo>
                  <a:lnTo>
                    <a:pt x="1468894" y="66281"/>
                  </a:lnTo>
                  <a:lnTo>
                    <a:pt x="749655" y="442048"/>
                  </a:lnTo>
                  <a:lnTo>
                    <a:pt x="936866" y="442048"/>
                  </a:lnTo>
                  <a:lnTo>
                    <a:pt x="1581658" y="105181"/>
                  </a:lnTo>
                  <a:close/>
                </a:path>
                <a:path w="1945004" h="442595">
                  <a:moveTo>
                    <a:pt x="1944789" y="306997"/>
                  </a:moveTo>
                  <a:lnTo>
                    <a:pt x="1925218" y="292569"/>
                  </a:lnTo>
                  <a:lnTo>
                    <a:pt x="1905406" y="278384"/>
                  </a:lnTo>
                  <a:lnTo>
                    <a:pt x="1885340" y="264490"/>
                  </a:lnTo>
                  <a:lnTo>
                    <a:pt x="1864969" y="250888"/>
                  </a:lnTo>
                  <a:lnTo>
                    <a:pt x="1499069" y="442048"/>
                  </a:lnTo>
                  <a:lnTo>
                    <a:pt x="1686293" y="442048"/>
                  </a:lnTo>
                  <a:lnTo>
                    <a:pt x="1944789" y="306997"/>
                  </a:lnTo>
                  <a:close/>
                </a:path>
              </a:pathLst>
            </a:custGeom>
            <a:solidFill>
              <a:srgbClr val="A5C1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0" y="3"/>
              <a:ext cx="2188210" cy="2277745"/>
            </a:xfrm>
            <a:custGeom>
              <a:avLst/>
              <a:gdLst/>
              <a:ahLst/>
              <a:cxnLst/>
              <a:rect l="l" t="t" r="r" b="b"/>
              <a:pathLst>
                <a:path w="2188210" h="2277745">
                  <a:moveTo>
                    <a:pt x="0" y="2241197"/>
                  </a:moveTo>
                  <a:lnTo>
                    <a:pt x="0" y="1684245"/>
                  </a:lnTo>
                  <a:lnTo>
                    <a:pt x="12625" y="1688070"/>
                  </a:lnTo>
                  <a:lnTo>
                    <a:pt x="61066" y="1700677"/>
                  </a:lnTo>
                  <a:lnTo>
                    <a:pt x="110037" y="1711371"/>
                  </a:lnTo>
                  <a:lnTo>
                    <a:pt x="159493" y="1720132"/>
                  </a:lnTo>
                  <a:lnTo>
                    <a:pt x="209385" y="1726942"/>
                  </a:lnTo>
                  <a:lnTo>
                    <a:pt x="259668" y="1731783"/>
                  </a:lnTo>
                  <a:lnTo>
                    <a:pt x="310296" y="1734635"/>
                  </a:lnTo>
                  <a:lnTo>
                    <a:pt x="361223" y="1735481"/>
                  </a:lnTo>
                  <a:lnTo>
                    <a:pt x="412401" y="1734302"/>
                  </a:lnTo>
                  <a:lnTo>
                    <a:pt x="463511" y="1731485"/>
                  </a:lnTo>
                  <a:lnTo>
                    <a:pt x="514201" y="1726669"/>
                  </a:lnTo>
                  <a:lnTo>
                    <a:pt x="564427" y="1719876"/>
                  </a:lnTo>
                  <a:lnTo>
                    <a:pt x="614144" y="1711128"/>
                  </a:lnTo>
                  <a:lnTo>
                    <a:pt x="663308" y="1700448"/>
                  </a:lnTo>
                  <a:lnTo>
                    <a:pt x="711873" y="1687857"/>
                  </a:lnTo>
                  <a:lnTo>
                    <a:pt x="759795" y="1673378"/>
                  </a:lnTo>
                  <a:lnTo>
                    <a:pt x="807029" y="1657033"/>
                  </a:lnTo>
                  <a:lnTo>
                    <a:pt x="853532" y="1638843"/>
                  </a:lnTo>
                  <a:lnTo>
                    <a:pt x="899257" y="1618832"/>
                  </a:lnTo>
                  <a:lnTo>
                    <a:pt x="944161" y="1597020"/>
                  </a:lnTo>
                  <a:lnTo>
                    <a:pt x="988199" y="1573431"/>
                  </a:lnTo>
                  <a:lnTo>
                    <a:pt x="1031326" y="1548086"/>
                  </a:lnTo>
                  <a:lnTo>
                    <a:pt x="1073498" y="1521007"/>
                  </a:lnTo>
                  <a:lnTo>
                    <a:pt x="1114669" y="1492216"/>
                  </a:lnTo>
                  <a:lnTo>
                    <a:pt x="1154796" y="1461737"/>
                  </a:lnTo>
                  <a:lnTo>
                    <a:pt x="1193834" y="1429589"/>
                  </a:lnTo>
                  <a:lnTo>
                    <a:pt x="1231737" y="1395797"/>
                  </a:lnTo>
                  <a:lnTo>
                    <a:pt x="1268462" y="1360381"/>
                  </a:lnTo>
                  <a:lnTo>
                    <a:pt x="1303970" y="1323358"/>
                  </a:lnTo>
                  <a:lnTo>
                    <a:pt x="1337998" y="1284994"/>
                  </a:lnTo>
                  <a:lnTo>
                    <a:pt x="1370337" y="1245534"/>
                  </a:lnTo>
                  <a:lnTo>
                    <a:pt x="1400964" y="1205029"/>
                  </a:lnTo>
                  <a:lnTo>
                    <a:pt x="1429859" y="1163527"/>
                  </a:lnTo>
                  <a:lnTo>
                    <a:pt x="1457005" y="1121074"/>
                  </a:lnTo>
                  <a:lnTo>
                    <a:pt x="1482382" y="1077715"/>
                  </a:lnTo>
                  <a:lnTo>
                    <a:pt x="1505973" y="1033497"/>
                  </a:lnTo>
                  <a:lnTo>
                    <a:pt x="1527759" y="988467"/>
                  </a:lnTo>
                  <a:lnTo>
                    <a:pt x="1547721" y="942671"/>
                  </a:lnTo>
                  <a:lnTo>
                    <a:pt x="1565841" y="896155"/>
                  </a:lnTo>
                  <a:lnTo>
                    <a:pt x="1582102" y="848965"/>
                  </a:lnTo>
                  <a:lnTo>
                    <a:pt x="1596483" y="801147"/>
                  </a:lnTo>
                  <a:lnTo>
                    <a:pt x="1608967" y="752749"/>
                  </a:lnTo>
                  <a:lnTo>
                    <a:pt x="1619535" y="703815"/>
                  </a:lnTo>
                  <a:lnTo>
                    <a:pt x="1628170" y="654393"/>
                  </a:lnTo>
                  <a:lnTo>
                    <a:pt x="1634852" y="604529"/>
                  </a:lnTo>
                  <a:lnTo>
                    <a:pt x="1639563" y="554269"/>
                  </a:lnTo>
                  <a:lnTo>
                    <a:pt x="1642284" y="503658"/>
                  </a:lnTo>
                  <a:lnTo>
                    <a:pt x="1642998" y="452745"/>
                  </a:lnTo>
                  <a:lnTo>
                    <a:pt x="1641686" y="401574"/>
                  </a:lnTo>
                  <a:lnTo>
                    <a:pt x="1638735" y="350467"/>
                  </a:lnTo>
                  <a:lnTo>
                    <a:pt x="1633786" y="299775"/>
                  </a:lnTo>
                  <a:lnTo>
                    <a:pt x="1626861" y="249542"/>
                  </a:lnTo>
                  <a:lnTo>
                    <a:pt x="1617982" y="199812"/>
                  </a:lnTo>
                  <a:lnTo>
                    <a:pt x="1607172" y="150631"/>
                  </a:lnTo>
                  <a:lnTo>
                    <a:pt x="1594452" y="102044"/>
                  </a:lnTo>
                  <a:lnTo>
                    <a:pt x="1579846" y="54094"/>
                  </a:lnTo>
                  <a:lnTo>
                    <a:pt x="1563374" y="6826"/>
                  </a:lnTo>
                  <a:lnTo>
                    <a:pt x="1560688" y="0"/>
                  </a:lnTo>
                  <a:lnTo>
                    <a:pt x="2130051" y="0"/>
                  </a:lnTo>
                  <a:lnTo>
                    <a:pt x="2148932" y="80068"/>
                  </a:lnTo>
                  <a:lnTo>
                    <a:pt x="2158560" y="129349"/>
                  </a:lnTo>
                  <a:lnTo>
                    <a:pt x="2166831" y="178951"/>
                  </a:lnTo>
                  <a:lnTo>
                    <a:pt x="2173741" y="228861"/>
                  </a:lnTo>
                  <a:lnTo>
                    <a:pt x="2179287" y="279065"/>
                  </a:lnTo>
                  <a:lnTo>
                    <a:pt x="2183465" y="329548"/>
                  </a:lnTo>
                  <a:lnTo>
                    <a:pt x="2186273" y="380297"/>
                  </a:lnTo>
                  <a:lnTo>
                    <a:pt x="2187698" y="431100"/>
                  </a:lnTo>
                  <a:lnTo>
                    <a:pt x="2187735" y="481745"/>
                  </a:lnTo>
                  <a:lnTo>
                    <a:pt x="2186386" y="532218"/>
                  </a:lnTo>
                  <a:lnTo>
                    <a:pt x="2183652" y="582505"/>
                  </a:lnTo>
                  <a:lnTo>
                    <a:pt x="2179536" y="632591"/>
                  </a:lnTo>
                  <a:lnTo>
                    <a:pt x="2174041" y="682463"/>
                  </a:lnTo>
                  <a:lnTo>
                    <a:pt x="2167168" y="732107"/>
                  </a:lnTo>
                  <a:lnTo>
                    <a:pt x="2158920" y="781507"/>
                  </a:lnTo>
                  <a:lnTo>
                    <a:pt x="2149298" y="830650"/>
                  </a:lnTo>
                  <a:lnTo>
                    <a:pt x="2138306" y="879521"/>
                  </a:lnTo>
                  <a:lnTo>
                    <a:pt x="2125946" y="928107"/>
                  </a:lnTo>
                  <a:lnTo>
                    <a:pt x="2112219" y="976393"/>
                  </a:lnTo>
                  <a:lnTo>
                    <a:pt x="2097128" y="1024365"/>
                  </a:lnTo>
                  <a:lnTo>
                    <a:pt x="2080675" y="1072009"/>
                  </a:lnTo>
                  <a:lnTo>
                    <a:pt x="2062127" y="1121100"/>
                  </a:lnTo>
                  <a:lnTo>
                    <a:pt x="2042252" y="1169483"/>
                  </a:lnTo>
                  <a:lnTo>
                    <a:pt x="2021058" y="1217149"/>
                  </a:lnTo>
                  <a:lnTo>
                    <a:pt x="1998554" y="1264089"/>
                  </a:lnTo>
                  <a:lnTo>
                    <a:pt x="1974747" y="1310294"/>
                  </a:lnTo>
                  <a:lnTo>
                    <a:pt x="1949646" y="1355756"/>
                  </a:lnTo>
                  <a:lnTo>
                    <a:pt x="1923259" y="1400465"/>
                  </a:lnTo>
                  <a:lnTo>
                    <a:pt x="1895593" y="1444413"/>
                  </a:lnTo>
                  <a:lnTo>
                    <a:pt x="1866658" y="1487591"/>
                  </a:lnTo>
                  <a:lnTo>
                    <a:pt x="1836460" y="1529991"/>
                  </a:lnTo>
                  <a:lnTo>
                    <a:pt x="1805009" y="1571603"/>
                  </a:lnTo>
                  <a:lnTo>
                    <a:pt x="1772312" y="1612418"/>
                  </a:lnTo>
                  <a:lnTo>
                    <a:pt x="1738377" y="1652429"/>
                  </a:lnTo>
                  <a:lnTo>
                    <a:pt x="1703213" y="1691625"/>
                  </a:lnTo>
                  <a:lnTo>
                    <a:pt x="1666960" y="1729816"/>
                  </a:lnTo>
                  <a:lnTo>
                    <a:pt x="1629764" y="1766812"/>
                  </a:lnTo>
                  <a:lnTo>
                    <a:pt x="1591641" y="1802606"/>
                  </a:lnTo>
                  <a:lnTo>
                    <a:pt x="1552609" y="1837192"/>
                  </a:lnTo>
                  <a:lnTo>
                    <a:pt x="1512685" y="1870564"/>
                  </a:lnTo>
                  <a:lnTo>
                    <a:pt x="1471884" y="1902716"/>
                  </a:lnTo>
                  <a:lnTo>
                    <a:pt x="1430223" y="1933640"/>
                  </a:lnTo>
                  <a:lnTo>
                    <a:pt x="1387720" y="1963332"/>
                  </a:lnTo>
                  <a:lnTo>
                    <a:pt x="1344391" y="1991784"/>
                  </a:lnTo>
                  <a:lnTo>
                    <a:pt x="1300252" y="2018990"/>
                  </a:lnTo>
                  <a:lnTo>
                    <a:pt x="1255321" y="2044944"/>
                  </a:lnTo>
                  <a:lnTo>
                    <a:pt x="1209613" y="2069640"/>
                  </a:lnTo>
                  <a:lnTo>
                    <a:pt x="1163146" y="2093071"/>
                  </a:lnTo>
                  <a:lnTo>
                    <a:pt x="1115937" y="2115231"/>
                  </a:lnTo>
                  <a:lnTo>
                    <a:pt x="1069775" y="2135471"/>
                  </a:lnTo>
                  <a:lnTo>
                    <a:pt x="1023176" y="2154381"/>
                  </a:lnTo>
                  <a:lnTo>
                    <a:pt x="976154" y="2171956"/>
                  </a:lnTo>
                  <a:lnTo>
                    <a:pt x="928722" y="2188193"/>
                  </a:lnTo>
                  <a:lnTo>
                    <a:pt x="880896" y="2203090"/>
                  </a:lnTo>
                  <a:lnTo>
                    <a:pt x="832689" y="2216641"/>
                  </a:lnTo>
                  <a:lnTo>
                    <a:pt x="784114" y="2228845"/>
                  </a:lnTo>
                  <a:lnTo>
                    <a:pt x="735187" y="2239698"/>
                  </a:lnTo>
                  <a:lnTo>
                    <a:pt x="685920" y="2249196"/>
                  </a:lnTo>
                  <a:lnTo>
                    <a:pt x="636328" y="2257337"/>
                  </a:lnTo>
                  <a:lnTo>
                    <a:pt x="586425" y="2264116"/>
                  </a:lnTo>
                  <a:lnTo>
                    <a:pt x="536225" y="2269530"/>
                  </a:lnTo>
                  <a:lnTo>
                    <a:pt x="485742" y="2273576"/>
                  </a:lnTo>
                  <a:lnTo>
                    <a:pt x="434990" y="2276251"/>
                  </a:lnTo>
                  <a:lnTo>
                    <a:pt x="384180" y="2277544"/>
                  </a:lnTo>
                  <a:lnTo>
                    <a:pt x="333525" y="2277449"/>
                  </a:lnTo>
                  <a:lnTo>
                    <a:pt x="283037" y="2275969"/>
                  </a:lnTo>
                  <a:lnTo>
                    <a:pt x="232732" y="2273105"/>
                  </a:lnTo>
                  <a:lnTo>
                    <a:pt x="182625" y="2268860"/>
                  </a:lnTo>
                  <a:lnTo>
                    <a:pt x="132728" y="2263236"/>
                  </a:lnTo>
                  <a:lnTo>
                    <a:pt x="83056" y="2256236"/>
                  </a:lnTo>
                  <a:lnTo>
                    <a:pt x="33624" y="2247861"/>
                  </a:lnTo>
                  <a:lnTo>
                    <a:pt x="0" y="2241197"/>
                  </a:lnTo>
                  <a:close/>
                </a:path>
              </a:pathLst>
            </a:custGeom>
            <a:solidFill>
              <a:srgbClr val="29292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1603576" y="4944793"/>
            <a:ext cx="8280400" cy="270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95"/>
              </a:spcBef>
            </a:pPr>
            <a:r>
              <a:rPr dirty="0" sz="5600" spc="60" b="1">
                <a:solidFill>
                  <a:srgbClr val="FFFFFF"/>
                </a:solidFill>
                <a:latin typeface="Trebuchet MS"/>
                <a:cs typeface="Trebuchet MS"/>
              </a:rPr>
              <a:t>“The</a:t>
            </a:r>
            <a:r>
              <a:rPr dirty="0" sz="5600" spc="-49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5600" spc="385" b="1">
                <a:solidFill>
                  <a:srgbClr val="FFFFFF"/>
                </a:solidFill>
                <a:latin typeface="Trebuchet MS"/>
                <a:cs typeface="Trebuchet MS"/>
              </a:rPr>
              <a:t>foods</a:t>
            </a:r>
            <a:r>
              <a:rPr dirty="0" sz="5600" spc="-49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5600" spc="455" b="1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5600" spc="-49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5600" spc="420" b="1">
                <a:solidFill>
                  <a:srgbClr val="FFFFFF"/>
                </a:solidFill>
                <a:latin typeface="Trebuchet MS"/>
                <a:cs typeface="Trebuchet MS"/>
              </a:rPr>
              <a:t>choose </a:t>
            </a:r>
            <a:r>
              <a:rPr dirty="0" sz="5600" spc="620" b="1">
                <a:solidFill>
                  <a:srgbClr val="FFFFFF"/>
                </a:solidFill>
                <a:latin typeface="Trebuchet MS"/>
                <a:cs typeface="Trebuchet MS"/>
              </a:rPr>
              <a:t>make</a:t>
            </a:r>
            <a:r>
              <a:rPr dirty="0" sz="5600" spc="-4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5600" spc="145" b="1">
                <a:solidFill>
                  <a:srgbClr val="FFFFFF"/>
                </a:solidFill>
                <a:latin typeface="Trebuchet MS"/>
                <a:cs typeface="Trebuchet MS"/>
              </a:rPr>
              <a:t>difference”</a:t>
            </a:r>
            <a:endParaRPr sz="5600">
              <a:latin typeface="Trebuchet MS"/>
              <a:cs typeface="Trebuchet MS"/>
            </a:endParaRPr>
          </a:p>
          <a:p>
            <a:pPr marL="2435860">
              <a:lnSpc>
                <a:spcPct val="100000"/>
              </a:lnSpc>
              <a:spcBef>
                <a:spcPts val="1035"/>
              </a:spcBef>
            </a:pPr>
            <a:r>
              <a:rPr dirty="0" sz="3700" spc="280" i="1">
                <a:solidFill>
                  <a:srgbClr val="FFFFFF"/>
                </a:solidFill>
                <a:latin typeface="Verdana"/>
                <a:cs typeface="Verdana"/>
              </a:rPr>
              <a:t>–</a:t>
            </a:r>
            <a:r>
              <a:rPr dirty="0" sz="3700" spc="-15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00" i="1">
                <a:solidFill>
                  <a:srgbClr val="FFFFFF"/>
                </a:solidFill>
                <a:latin typeface="Verdana"/>
                <a:cs typeface="Verdana"/>
              </a:rPr>
              <a:t>You</a:t>
            </a:r>
            <a:r>
              <a:rPr dirty="0" sz="3700" spc="-15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00" spc="65" i="1">
                <a:solidFill>
                  <a:srgbClr val="FFFFFF"/>
                </a:solidFill>
                <a:latin typeface="Verdana"/>
                <a:cs typeface="Verdana"/>
              </a:rPr>
              <a:t>are</a:t>
            </a:r>
            <a:r>
              <a:rPr dirty="0" sz="3700" spc="-15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00" spc="75" i="1">
                <a:solidFill>
                  <a:srgbClr val="FFFFFF"/>
                </a:solidFill>
                <a:latin typeface="Verdana"/>
                <a:cs typeface="Verdana"/>
              </a:rPr>
              <a:t>what</a:t>
            </a:r>
            <a:r>
              <a:rPr dirty="0" sz="3700" spc="-155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00" spc="50" i="1">
                <a:solidFill>
                  <a:srgbClr val="FFFFFF"/>
                </a:solidFill>
                <a:latin typeface="Verdana"/>
                <a:cs typeface="Verdana"/>
              </a:rPr>
              <a:t>you</a:t>
            </a:r>
            <a:r>
              <a:rPr dirty="0" sz="3700" spc="-150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00" spc="70" i="1">
                <a:solidFill>
                  <a:srgbClr val="FFFFFF"/>
                </a:solidFill>
                <a:latin typeface="Verdana"/>
                <a:cs typeface="Verdana"/>
              </a:rPr>
              <a:t>eat</a:t>
            </a:r>
            <a:endParaRPr sz="37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"/>
            <a:ext cx="18288000" cy="10287000"/>
            <a:chOff x="0" y="1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"/>
              <a:ext cx="18287965" cy="1028699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2325738" y="3282162"/>
              <a:ext cx="493395" cy="457200"/>
            </a:xfrm>
            <a:custGeom>
              <a:avLst/>
              <a:gdLst/>
              <a:ahLst/>
              <a:cxnLst/>
              <a:rect l="l" t="t" r="r" b="b"/>
              <a:pathLst>
                <a:path w="493394" h="457200">
                  <a:moveTo>
                    <a:pt x="456882" y="189585"/>
                  </a:moveTo>
                  <a:lnTo>
                    <a:pt x="399770" y="239801"/>
                  </a:lnTo>
                  <a:lnTo>
                    <a:pt x="399770" y="400050"/>
                  </a:lnTo>
                  <a:lnTo>
                    <a:pt x="57099" y="400050"/>
                  </a:lnTo>
                  <a:lnTo>
                    <a:pt x="57099" y="57150"/>
                  </a:lnTo>
                  <a:lnTo>
                    <a:pt x="399770" y="57150"/>
                  </a:lnTo>
                  <a:lnTo>
                    <a:pt x="399770" y="66929"/>
                  </a:lnTo>
                  <a:lnTo>
                    <a:pt x="447179" y="25361"/>
                  </a:lnTo>
                  <a:lnTo>
                    <a:pt x="438226" y="14947"/>
                  </a:lnTo>
                  <a:lnTo>
                    <a:pt x="427050" y="6946"/>
                  </a:lnTo>
                  <a:lnTo>
                    <a:pt x="414083" y="1803"/>
                  </a:lnTo>
                  <a:lnTo>
                    <a:pt x="399770" y="0"/>
                  </a:lnTo>
                  <a:lnTo>
                    <a:pt x="57099" y="0"/>
                  </a:lnTo>
                  <a:lnTo>
                    <a:pt x="34874" y="4483"/>
                  </a:lnTo>
                  <a:lnTo>
                    <a:pt x="16725" y="16738"/>
                  </a:lnTo>
                  <a:lnTo>
                    <a:pt x="4483" y="34899"/>
                  </a:lnTo>
                  <a:lnTo>
                    <a:pt x="0" y="57150"/>
                  </a:lnTo>
                  <a:lnTo>
                    <a:pt x="0" y="400050"/>
                  </a:lnTo>
                  <a:lnTo>
                    <a:pt x="4483" y="422287"/>
                  </a:lnTo>
                  <a:lnTo>
                    <a:pt x="16725" y="440448"/>
                  </a:lnTo>
                  <a:lnTo>
                    <a:pt x="34874" y="452704"/>
                  </a:lnTo>
                  <a:lnTo>
                    <a:pt x="57099" y="457200"/>
                  </a:lnTo>
                  <a:lnTo>
                    <a:pt x="399770" y="457200"/>
                  </a:lnTo>
                  <a:lnTo>
                    <a:pt x="422008" y="452704"/>
                  </a:lnTo>
                  <a:lnTo>
                    <a:pt x="440156" y="440448"/>
                  </a:lnTo>
                  <a:lnTo>
                    <a:pt x="452399" y="422287"/>
                  </a:lnTo>
                  <a:lnTo>
                    <a:pt x="456882" y="400050"/>
                  </a:lnTo>
                  <a:lnTo>
                    <a:pt x="456882" y="189585"/>
                  </a:lnTo>
                  <a:close/>
                </a:path>
                <a:path w="493394" h="457200">
                  <a:moveTo>
                    <a:pt x="493026" y="124002"/>
                  </a:moveTo>
                  <a:lnTo>
                    <a:pt x="441096" y="64871"/>
                  </a:lnTo>
                  <a:lnTo>
                    <a:pt x="228688" y="251625"/>
                  </a:lnTo>
                  <a:lnTo>
                    <a:pt x="154609" y="167284"/>
                  </a:lnTo>
                  <a:lnTo>
                    <a:pt x="96367" y="218465"/>
                  </a:lnTo>
                  <a:lnTo>
                    <a:pt x="170472" y="302818"/>
                  </a:lnTo>
                  <a:lnTo>
                    <a:pt x="222377" y="361950"/>
                  </a:lnTo>
                  <a:lnTo>
                    <a:pt x="493026" y="124002"/>
                  </a:lnTo>
                  <a:close/>
                </a:path>
              </a:pathLst>
            </a:custGeom>
            <a:solidFill>
              <a:srgbClr val="29292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21251" y="-66281"/>
            <a:ext cx="13046075" cy="4114165"/>
          </a:xfrm>
          <a:prstGeom prst="rect"/>
        </p:spPr>
        <p:txBody>
          <a:bodyPr wrap="square" lIns="0" tIns="184785" rIns="0" bIns="0" rtlCol="0" vert="horz">
            <a:spAutoFit/>
          </a:bodyPr>
          <a:lstStyle/>
          <a:p>
            <a:pPr marL="12700" marR="5080" indent="744220">
              <a:lnSpc>
                <a:spcPts val="10040"/>
              </a:lnSpc>
              <a:spcBef>
                <a:spcPts val="1455"/>
              </a:spcBef>
            </a:pPr>
            <a:r>
              <a:rPr dirty="0" sz="9350" spc="1455">
                <a:solidFill>
                  <a:srgbClr val="292926"/>
                </a:solidFill>
              </a:rPr>
              <a:t>Consumers</a:t>
            </a:r>
            <a:r>
              <a:rPr dirty="0" sz="9350" spc="620">
                <a:solidFill>
                  <a:srgbClr val="292926"/>
                </a:solidFill>
              </a:rPr>
              <a:t> </a:t>
            </a:r>
            <a:r>
              <a:rPr dirty="0" sz="9350" spc="1010">
                <a:solidFill>
                  <a:srgbClr val="292926"/>
                </a:solidFill>
              </a:rPr>
              <a:t>of</a:t>
            </a:r>
            <a:r>
              <a:rPr dirty="0" sz="9350" spc="620">
                <a:solidFill>
                  <a:srgbClr val="292926"/>
                </a:solidFill>
              </a:rPr>
              <a:t> </a:t>
            </a:r>
            <a:r>
              <a:rPr dirty="0" sz="9350" spc="1085">
                <a:solidFill>
                  <a:srgbClr val="292926"/>
                </a:solidFill>
              </a:rPr>
              <a:t>this </a:t>
            </a:r>
            <a:r>
              <a:rPr dirty="0" sz="9350" spc="1145">
                <a:solidFill>
                  <a:srgbClr val="292926"/>
                </a:solidFill>
              </a:rPr>
              <a:t>Information</a:t>
            </a:r>
            <a:r>
              <a:rPr dirty="0" sz="9350" spc="660">
                <a:solidFill>
                  <a:srgbClr val="292926"/>
                </a:solidFill>
              </a:rPr>
              <a:t> </a:t>
            </a:r>
            <a:r>
              <a:rPr dirty="0" sz="9350" spc="1355">
                <a:solidFill>
                  <a:srgbClr val="292926"/>
                </a:solidFill>
              </a:rPr>
              <a:t>Product</a:t>
            </a:r>
            <a:endParaRPr sz="9350"/>
          </a:p>
          <a:p>
            <a:pPr marL="890905" marR="26670">
              <a:lnSpc>
                <a:spcPct val="115500"/>
              </a:lnSpc>
              <a:spcBef>
                <a:spcPts val="1610"/>
              </a:spcBef>
            </a:pPr>
            <a:r>
              <a:rPr dirty="0" sz="3300" spc="-105" b="0">
                <a:solidFill>
                  <a:srgbClr val="292926"/>
                </a:solidFill>
                <a:latin typeface="Lucida Sans Unicode"/>
                <a:cs typeface="Lucida Sans Unicode"/>
              </a:rPr>
              <a:t>-</a:t>
            </a:r>
            <a:r>
              <a:rPr dirty="0" sz="3300" spc="-869" b="0">
                <a:solidFill>
                  <a:srgbClr val="292926"/>
                </a:solidFill>
                <a:latin typeface="Lucida Sans Unicode"/>
                <a:cs typeface="Lucida Sans Unicode"/>
              </a:rPr>
              <a:t>&gt;</a:t>
            </a:r>
            <a:r>
              <a:rPr dirty="0" sz="3300" spc="-125" b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75" b="0">
                <a:solidFill>
                  <a:srgbClr val="292926"/>
                </a:solidFill>
                <a:latin typeface="Lucida Sans Unicode"/>
                <a:cs typeface="Lucida Sans Unicode"/>
              </a:rPr>
              <a:t>Anyone</a:t>
            </a:r>
            <a:r>
              <a:rPr dirty="0" sz="3300" spc="-120" b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-10" b="0">
                <a:solidFill>
                  <a:srgbClr val="292926"/>
                </a:solidFill>
                <a:latin typeface="Lucida Sans Unicode"/>
                <a:cs typeface="Lucida Sans Unicode"/>
              </a:rPr>
              <a:t>looking</a:t>
            </a:r>
            <a:r>
              <a:rPr dirty="0" sz="3300" spc="-120" b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 b="0">
                <a:solidFill>
                  <a:srgbClr val="292926"/>
                </a:solidFill>
                <a:latin typeface="Lucida Sans Unicode"/>
                <a:cs typeface="Lucida Sans Unicode"/>
              </a:rPr>
              <a:t>to</a:t>
            </a:r>
            <a:r>
              <a:rPr dirty="0" sz="3300" spc="-120" b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85" b="0">
                <a:solidFill>
                  <a:srgbClr val="292926"/>
                </a:solidFill>
                <a:latin typeface="Lucida Sans Unicode"/>
                <a:cs typeface="Lucida Sans Unicode"/>
              </a:rPr>
              <a:t>improve</a:t>
            </a:r>
            <a:r>
              <a:rPr dirty="0" sz="3300" spc="-120" b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 b="0">
                <a:solidFill>
                  <a:srgbClr val="292926"/>
                </a:solidFill>
                <a:latin typeface="Lucida Sans Unicode"/>
                <a:cs typeface="Lucida Sans Unicode"/>
              </a:rPr>
              <a:t>their</a:t>
            </a:r>
            <a:r>
              <a:rPr dirty="0" sz="3300" spc="-125" b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90" b="0">
                <a:solidFill>
                  <a:srgbClr val="292926"/>
                </a:solidFill>
                <a:latin typeface="Lucida Sans Unicode"/>
                <a:cs typeface="Lucida Sans Unicode"/>
              </a:rPr>
              <a:t>health</a:t>
            </a:r>
            <a:r>
              <a:rPr dirty="0" sz="3300" spc="-120" b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200" b="0">
                <a:solidFill>
                  <a:srgbClr val="292926"/>
                </a:solidFill>
                <a:latin typeface="Lucida Sans Unicode"/>
                <a:cs typeface="Lucida Sans Unicode"/>
              </a:rPr>
              <a:t>and</a:t>
            </a:r>
            <a:r>
              <a:rPr dirty="0" sz="3300" spc="-120" b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 b="0">
                <a:solidFill>
                  <a:srgbClr val="292926"/>
                </a:solidFill>
                <a:latin typeface="Lucida Sans Unicode"/>
                <a:cs typeface="Lucida Sans Unicode"/>
              </a:rPr>
              <a:t>wellness</a:t>
            </a:r>
            <a:r>
              <a:rPr dirty="0" sz="3300" spc="-120" b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105" b="0">
                <a:solidFill>
                  <a:srgbClr val="292926"/>
                </a:solidFill>
                <a:latin typeface="Lucida Sans Unicode"/>
                <a:cs typeface="Lucida Sans Unicode"/>
              </a:rPr>
              <a:t>by </a:t>
            </a:r>
            <a:r>
              <a:rPr dirty="0" sz="3300" spc="100" b="0">
                <a:solidFill>
                  <a:srgbClr val="292926"/>
                </a:solidFill>
                <a:latin typeface="Lucida Sans Unicode"/>
                <a:cs typeface="Lucida Sans Unicode"/>
              </a:rPr>
              <a:t>adopting</a:t>
            </a:r>
            <a:r>
              <a:rPr dirty="0" sz="3300" spc="-150" b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400" b="0">
                <a:solidFill>
                  <a:srgbClr val="292926"/>
                </a:solidFill>
                <a:latin typeface="Lucida Sans Unicode"/>
                <a:cs typeface="Lucida Sans Unicode"/>
              </a:rPr>
              <a:t>a</a:t>
            </a:r>
            <a:r>
              <a:rPr dirty="0" sz="3300" spc="-145" b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50" b="0">
                <a:solidFill>
                  <a:srgbClr val="292926"/>
                </a:solidFill>
                <a:latin typeface="Lucida Sans Unicode"/>
                <a:cs typeface="Lucida Sans Unicode"/>
              </a:rPr>
              <a:t>healthier</a:t>
            </a:r>
            <a:r>
              <a:rPr dirty="0" sz="3300" spc="-150" b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-10" b="0">
                <a:solidFill>
                  <a:srgbClr val="292926"/>
                </a:solidFill>
                <a:latin typeface="Lucida Sans Unicode"/>
                <a:cs typeface="Lucida Sans Unicode"/>
              </a:rPr>
              <a:t>diet.</a:t>
            </a:r>
            <a:endParaRPr sz="3300">
              <a:latin typeface="Lucida Sans Unicode"/>
              <a:cs typeface="Lucida Sans Unicode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499551" y="4681518"/>
            <a:ext cx="13209269" cy="4014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105">
                <a:solidFill>
                  <a:srgbClr val="292926"/>
                </a:solidFill>
                <a:latin typeface="Lucida Sans Unicode"/>
                <a:cs typeface="Lucida Sans Unicode"/>
              </a:rPr>
              <a:t>-</a:t>
            </a:r>
            <a:r>
              <a:rPr dirty="0" sz="3300" spc="-869">
                <a:solidFill>
                  <a:srgbClr val="292926"/>
                </a:solidFill>
                <a:latin typeface="Lucida Sans Unicode"/>
                <a:cs typeface="Lucida Sans Unicode"/>
              </a:rPr>
              <a:t>&gt;</a:t>
            </a:r>
            <a:r>
              <a:rPr dirty="0" sz="3300" spc="-14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90">
                <a:solidFill>
                  <a:srgbClr val="292926"/>
                </a:solidFill>
                <a:latin typeface="Lucida Sans Unicode"/>
                <a:cs typeface="Lucida Sans Unicode"/>
              </a:rPr>
              <a:t>Relevant</a:t>
            </a:r>
            <a:r>
              <a:rPr dirty="0" sz="3300" spc="-135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-45">
                <a:solidFill>
                  <a:srgbClr val="292926"/>
                </a:solidFill>
                <a:latin typeface="Lucida Sans Unicode"/>
                <a:cs typeface="Lucida Sans Unicode"/>
              </a:rPr>
              <a:t>for</a:t>
            </a:r>
            <a:r>
              <a:rPr dirty="0" sz="3300" spc="-135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-70">
                <a:solidFill>
                  <a:srgbClr val="292926"/>
                </a:solidFill>
                <a:latin typeface="Lucida Sans Unicode"/>
                <a:cs typeface="Lucida Sans Unicode"/>
              </a:rPr>
              <a:t>Fitbit's</a:t>
            </a:r>
            <a:r>
              <a:rPr dirty="0" sz="3300" spc="-135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-35">
                <a:solidFill>
                  <a:srgbClr val="292926"/>
                </a:solidFill>
                <a:latin typeface="Lucida Sans Unicode"/>
                <a:cs typeface="Lucida Sans Unicode"/>
              </a:rPr>
              <a:t>existing</a:t>
            </a:r>
            <a:r>
              <a:rPr dirty="0" sz="3300" spc="-135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>
                <a:solidFill>
                  <a:srgbClr val="292926"/>
                </a:solidFill>
                <a:latin typeface="Lucida Sans Unicode"/>
                <a:cs typeface="Lucida Sans Unicode"/>
              </a:rPr>
              <a:t>user</a:t>
            </a:r>
            <a:r>
              <a:rPr dirty="0" sz="3300" spc="-135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175">
                <a:solidFill>
                  <a:srgbClr val="292926"/>
                </a:solidFill>
                <a:latin typeface="Lucida Sans Unicode"/>
                <a:cs typeface="Lucida Sans Unicode"/>
              </a:rPr>
              <a:t>base</a:t>
            </a:r>
            <a:endParaRPr sz="33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950">
              <a:latin typeface="Lucida Sans Unicode"/>
              <a:cs typeface="Lucida Sans Unicode"/>
            </a:endParaRPr>
          </a:p>
          <a:p>
            <a:pPr marL="12700" marR="5080">
              <a:lnSpc>
                <a:spcPct val="115500"/>
              </a:lnSpc>
            </a:pPr>
            <a:r>
              <a:rPr dirty="0" sz="3300" spc="-105">
                <a:solidFill>
                  <a:srgbClr val="292926"/>
                </a:solidFill>
                <a:latin typeface="Lucida Sans Unicode"/>
                <a:cs typeface="Lucida Sans Unicode"/>
              </a:rPr>
              <a:t>-</a:t>
            </a:r>
            <a:r>
              <a:rPr dirty="0" sz="3300" spc="-869">
                <a:solidFill>
                  <a:srgbClr val="292926"/>
                </a:solidFill>
                <a:latin typeface="Lucida Sans Unicode"/>
                <a:cs typeface="Lucida Sans Unicode"/>
              </a:rPr>
              <a:t>&gt;</a:t>
            </a:r>
            <a:r>
              <a:rPr dirty="0" sz="3300" spc="-114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80">
                <a:solidFill>
                  <a:srgbClr val="292926"/>
                </a:solidFill>
                <a:latin typeface="Lucida Sans Unicode"/>
                <a:cs typeface="Lucida Sans Unicode"/>
              </a:rPr>
              <a:t>Conscious</a:t>
            </a:r>
            <a:r>
              <a:rPr dirty="0" sz="3300" spc="-11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>
                <a:solidFill>
                  <a:srgbClr val="292926"/>
                </a:solidFill>
                <a:latin typeface="Lucida Sans Unicode"/>
                <a:cs typeface="Lucida Sans Unicode"/>
              </a:rPr>
              <a:t>individuals</a:t>
            </a:r>
            <a:r>
              <a:rPr dirty="0" sz="3300" spc="-11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95">
                <a:solidFill>
                  <a:srgbClr val="292926"/>
                </a:solidFill>
                <a:latin typeface="Lucida Sans Unicode"/>
                <a:cs typeface="Lucida Sans Unicode"/>
              </a:rPr>
              <a:t>who</a:t>
            </a:r>
            <a:r>
              <a:rPr dirty="0" sz="3300" spc="-11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160">
                <a:solidFill>
                  <a:srgbClr val="292926"/>
                </a:solidFill>
                <a:latin typeface="Lucida Sans Unicode"/>
                <a:cs typeface="Lucida Sans Unicode"/>
              </a:rPr>
              <a:t>are</a:t>
            </a:r>
            <a:r>
              <a:rPr dirty="0" sz="3300" spc="-114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140">
                <a:solidFill>
                  <a:srgbClr val="292926"/>
                </a:solidFill>
                <a:latin typeface="Lucida Sans Unicode"/>
                <a:cs typeface="Lucida Sans Unicode"/>
              </a:rPr>
              <a:t>already</a:t>
            </a:r>
            <a:r>
              <a:rPr dirty="0" sz="3300" spc="-11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50">
                <a:solidFill>
                  <a:srgbClr val="292926"/>
                </a:solidFill>
                <a:latin typeface="Lucida Sans Unicode"/>
                <a:cs typeface="Lucida Sans Unicode"/>
              </a:rPr>
              <a:t>interested</a:t>
            </a:r>
            <a:r>
              <a:rPr dirty="0" sz="3300" spc="-11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>
                <a:solidFill>
                  <a:srgbClr val="292926"/>
                </a:solidFill>
                <a:latin typeface="Lucida Sans Unicode"/>
                <a:cs typeface="Lucida Sans Unicode"/>
              </a:rPr>
              <a:t>in</a:t>
            </a:r>
            <a:r>
              <a:rPr dirty="0" sz="3300" spc="-11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35">
                <a:solidFill>
                  <a:srgbClr val="292926"/>
                </a:solidFill>
                <a:latin typeface="Lucida Sans Unicode"/>
                <a:cs typeface="Lucida Sans Unicode"/>
              </a:rPr>
              <a:t>tracking </a:t>
            </a:r>
            <a:r>
              <a:rPr dirty="0" sz="3300">
                <a:solidFill>
                  <a:srgbClr val="292926"/>
                </a:solidFill>
                <a:latin typeface="Lucida Sans Unicode"/>
                <a:cs typeface="Lucida Sans Unicode"/>
              </a:rPr>
              <a:t>their</a:t>
            </a:r>
            <a:r>
              <a:rPr dirty="0" sz="3300" spc="-7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>
                <a:solidFill>
                  <a:srgbClr val="292926"/>
                </a:solidFill>
                <a:latin typeface="Lucida Sans Unicode"/>
                <a:cs typeface="Lucida Sans Unicode"/>
              </a:rPr>
              <a:t>fitness</a:t>
            </a:r>
            <a:r>
              <a:rPr dirty="0" sz="3300" spc="-7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200">
                <a:solidFill>
                  <a:srgbClr val="292926"/>
                </a:solidFill>
                <a:latin typeface="Lucida Sans Unicode"/>
                <a:cs typeface="Lucida Sans Unicode"/>
              </a:rPr>
              <a:t>and</a:t>
            </a:r>
            <a:r>
              <a:rPr dirty="0" sz="3300" spc="-65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>
                <a:solidFill>
                  <a:srgbClr val="292926"/>
                </a:solidFill>
                <a:latin typeface="Lucida Sans Unicode"/>
                <a:cs typeface="Lucida Sans Unicode"/>
              </a:rPr>
              <a:t>wellness</a:t>
            </a:r>
            <a:r>
              <a:rPr dirty="0" sz="3300" spc="-7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-10">
                <a:solidFill>
                  <a:srgbClr val="292926"/>
                </a:solidFill>
                <a:latin typeface="Lucida Sans Unicode"/>
                <a:cs typeface="Lucida Sans Unicode"/>
              </a:rPr>
              <a:t>goals.</a:t>
            </a:r>
            <a:endParaRPr sz="33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950">
              <a:latin typeface="Lucida Sans Unicode"/>
              <a:cs typeface="Lucida Sans Unicode"/>
            </a:endParaRPr>
          </a:p>
          <a:p>
            <a:pPr marL="12700" marR="1125220">
              <a:lnSpc>
                <a:spcPct val="115500"/>
              </a:lnSpc>
            </a:pPr>
            <a:r>
              <a:rPr dirty="0" sz="3300" spc="-105">
                <a:solidFill>
                  <a:srgbClr val="292926"/>
                </a:solidFill>
                <a:latin typeface="Lucida Sans Unicode"/>
                <a:cs typeface="Lucida Sans Unicode"/>
              </a:rPr>
              <a:t>-</a:t>
            </a:r>
            <a:r>
              <a:rPr dirty="0" sz="3300" spc="-869">
                <a:solidFill>
                  <a:srgbClr val="292926"/>
                </a:solidFill>
                <a:latin typeface="Lucida Sans Unicode"/>
                <a:cs typeface="Lucida Sans Unicode"/>
              </a:rPr>
              <a:t>&gt;</a:t>
            </a:r>
            <a:r>
              <a:rPr dirty="0" sz="3300" spc="-155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50">
                <a:solidFill>
                  <a:srgbClr val="292926"/>
                </a:solidFill>
                <a:latin typeface="Lucida Sans Unicode"/>
                <a:cs typeface="Lucida Sans Unicode"/>
              </a:rPr>
              <a:t>Food</a:t>
            </a:r>
            <a:r>
              <a:rPr dirty="0" sz="3300" spc="-15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45">
                <a:solidFill>
                  <a:srgbClr val="292926"/>
                </a:solidFill>
                <a:latin typeface="Lucida Sans Unicode"/>
                <a:cs typeface="Lucida Sans Unicode"/>
              </a:rPr>
              <a:t>delivery</a:t>
            </a:r>
            <a:r>
              <a:rPr dirty="0" sz="3300" spc="-15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150">
                <a:solidFill>
                  <a:srgbClr val="292926"/>
                </a:solidFill>
                <a:latin typeface="Lucida Sans Unicode"/>
                <a:cs typeface="Lucida Sans Unicode"/>
              </a:rPr>
              <a:t>companies</a:t>
            </a:r>
            <a:r>
              <a:rPr dirty="0" sz="3300" spc="-15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55">
                <a:solidFill>
                  <a:srgbClr val="292926"/>
                </a:solidFill>
                <a:latin typeface="Lucida Sans Unicode"/>
                <a:cs typeface="Lucida Sans Unicode"/>
              </a:rPr>
              <a:t>so</a:t>
            </a:r>
            <a:r>
              <a:rPr dirty="0" sz="3300" spc="-15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95">
                <a:solidFill>
                  <a:srgbClr val="292926"/>
                </a:solidFill>
                <a:latin typeface="Lucida Sans Unicode"/>
                <a:cs typeface="Lucida Sans Unicode"/>
              </a:rPr>
              <a:t>that</a:t>
            </a:r>
            <a:r>
              <a:rPr dirty="0" sz="3300" spc="-15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85">
                <a:solidFill>
                  <a:srgbClr val="292926"/>
                </a:solidFill>
                <a:latin typeface="Lucida Sans Unicode"/>
                <a:cs typeface="Lucida Sans Unicode"/>
              </a:rPr>
              <a:t>they</a:t>
            </a:r>
            <a:r>
              <a:rPr dirty="0" sz="3300" spc="-15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254">
                <a:solidFill>
                  <a:srgbClr val="292926"/>
                </a:solidFill>
                <a:latin typeface="Lucida Sans Unicode"/>
                <a:cs typeface="Lucida Sans Unicode"/>
              </a:rPr>
              <a:t>can</a:t>
            </a:r>
            <a:r>
              <a:rPr dirty="0" sz="3300" spc="-15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75">
                <a:solidFill>
                  <a:srgbClr val="292926"/>
                </a:solidFill>
                <a:latin typeface="Lucida Sans Unicode"/>
                <a:cs typeface="Lucida Sans Unicode"/>
              </a:rPr>
              <a:t>mention</a:t>
            </a:r>
            <a:r>
              <a:rPr dirty="0" sz="3300" spc="-155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-20">
                <a:solidFill>
                  <a:srgbClr val="292926"/>
                </a:solidFill>
                <a:latin typeface="Lucida Sans Unicode"/>
                <a:cs typeface="Lucida Sans Unicode"/>
              </a:rPr>
              <a:t>this </a:t>
            </a:r>
            <a:r>
              <a:rPr dirty="0" sz="3300">
                <a:solidFill>
                  <a:srgbClr val="292926"/>
                </a:solidFill>
                <a:latin typeface="Lucida Sans Unicode"/>
                <a:cs typeface="Lucida Sans Unicode"/>
              </a:rPr>
              <a:t>information</a:t>
            </a:r>
            <a:r>
              <a:rPr dirty="0" sz="3300" spc="-4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70">
                <a:solidFill>
                  <a:srgbClr val="292926"/>
                </a:solidFill>
                <a:latin typeface="Lucida Sans Unicode"/>
                <a:cs typeface="Lucida Sans Unicode"/>
              </a:rPr>
              <a:t>on</a:t>
            </a:r>
            <a:r>
              <a:rPr dirty="0" sz="3300" spc="-4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>
                <a:solidFill>
                  <a:srgbClr val="292926"/>
                </a:solidFill>
                <a:latin typeface="Lucida Sans Unicode"/>
                <a:cs typeface="Lucida Sans Unicode"/>
              </a:rPr>
              <a:t>their</a:t>
            </a:r>
            <a:r>
              <a:rPr dirty="0" sz="3300" spc="-35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60">
                <a:solidFill>
                  <a:srgbClr val="292926"/>
                </a:solidFill>
                <a:latin typeface="Lucida Sans Unicode"/>
                <a:cs typeface="Lucida Sans Unicode"/>
              </a:rPr>
              <a:t>app.</a:t>
            </a:r>
            <a:endParaRPr sz="3300">
              <a:latin typeface="Lucida Sans Unicode"/>
              <a:cs typeface="Lucida Sans Unicode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0" y="1"/>
            <a:ext cx="18288000" cy="4535805"/>
            <a:chOff x="0" y="1"/>
            <a:chExt cx="18288000" cy="4535805"/>
          </a:xfrm>
        </p:grpSpPr>
        <p:sp>
          <p:nvSpPr>
            <p:cNvPr id="8" name="object 8" descr=""/>
            <p:cNvSpPr/>
            <p:nvPr/>
          </p:nvSpPr>
          <p:spPr>
            <a:xfrm>
              <a:off x="0" y="11"/>
              <a:ext cx="18288000" cy="2958465"/>
            </a:xfrm>
            <a:custGeom>
              <a:avLst/>
              <a:gdLst/>
              <a:ahLst/>
              <a:cxnLst/>
              <a:rect l="l" t="t" r="r" b="b"/>
              <a:pathLst>
                <a:path w="18288000" h="2958465">
                  <a:moveTo>
                    <a:pt x="231089" y="0"/>
                  </a:moveTo>
                  <a:lnTo>
                    <a:pt x="143040" y="0"/>
                  </a:lnTo>
                  <a:lnTo>
                    <a:pt x="0" y="143040"/>
                  </a:lnTo>
                  <a:lnTo>
                    <a:pt x="0" y="231089"/>
                  </a:lnTo>
                  <a:lnTo>
                    <a:pt x="231089" y="0"/>
                  </a:lnTo>
                  <a:close/>
                </a:path>
                <a:path w="18288000" h="2958465">
                  <a:moveTo>
                    <a:pt x="535698" y="663676"/>
                  </a:moveTo>
                  <a:lnTo>
                    <a:pt x="510616" y="630593"/>
                  </a:lnTo>
                  <a:lnTo>
                    <a:pt x="483323" y="596569"/>
                  </a:lnTo>
                  <a:lnTo>
                    <a:pt x="452183" y="560133"/>
                  </a:lnTo>
                  <a:lnTo>
                    <a:pt x="415505" y="519899"/>
                  </a:lnTo>
                  <a:lnTo>
                    <a:pt x="0" y="935316"/>
                  </a:lnTo>
                  <a:lnTo>
                    <a:pt x="0" y="1199400"/>
                  </a:lnTo>
                  <a:lnTo>
                    <a:pt x="535698" y="663676"/>
                  </a:lnTo>
                  <a:close/>
                </a:path>
                <a:path w="18288000" h="2958465">
                  <a:moveTo>
                    <a:pt x="583234" y="0"/>
                  </a:moveTo>
                  <a:lnTo>
                    <a:pt x="495185" y="0"/>
                  </a:lnTo>
                  <a:lnTo>
                    <a:pt x="88722" y="406463"/>
                  </a:lnTo>
                  <a:lnTo>
                    <a:pt x="177457" y="317690"/>
                  </a:lnTo>
                  <a:lnTo>
                    <a:pt x="143649" y="295338"/>
                  </a:lnTo>
                  <a:lnTo>
                    <a:pt x="110324" y="274675"/>
                  </a:lnTo>
                  <a:lnTo>
                    <a:pt x="65608" y="248793"/>
                  </a:lnTo>
                  <a:lnTo>
                    <a:pt x="29375" y="229311"/>
                  </a:lnTo>
                  <a:lnTo>
                    <a:pt x="11112" y="220002"/>
                  </a:lnTo>
                  <a:lnTo>
                    <a:pt x="0" y="231114"/>
                  </a:lnTo>
                  <a:lnTo>
                    <a:pt x="0" y="495185"/>
                  </a:lnTo>
                  <a:lnTo>
                    <a:pt x="0" y="583209"/>
                  </a:lnTo>
                  <a:lnTo>
                    <a:pt x="0" y="847280"/>
                  </a:lnTo>
                  <a:lnTo>
                    <a:pt x="118402" y="728878"/>
                  </a:lnTo>
                  <a:lnTo>
                    <a:pt x="371576" y="475729"/>
                  </a:lnTo>
                  <a:lnTo>
                    <a:pt x="366280" y="470598"/>
                  </a:lnTo>
                  <a:lnTo>
                    <a:pt x="360807" y="465658"/>
                  </a:lnTo>
                  <a:lnTo>
                    <a:pt x="355511" y="460641"/>
                  </a:lnTo>
                  <a:lnTo>
                    <a:pt x="324713" y="432498"/>
                  </a:lnTo>
                  <a:lnTo>
                    <a:pt x="293357" y="405384"/>
                  </a:lnTo>
                  <a:lnTo>
                    <a:pt x="261429" y="379310"/>
                  </a:lnTo>
                  <a:lnTo>
                    <a:pt x="228917" y="354317"/>
                  </a:lnTo>
                  <a:lnTo>
                    <a:pt x="583234" y="0"/>
                  </a:lnTo>
                  <a:close/>
                </a:path>
                <a:path w="18288000" h="2958465">
                  <a:moveTo>
                    <a:pt x="755078" y="1940852"/>
                  </a:moveTo>
                  <a:lnTo>
                    <a:pt x="0" y="2695930"/>
                  </a:lnTo>
                  <a:lnTo>
                    <a:pt x="0" y="2831439"/>
                  </a:lnTo>
                  <a:lnTo>
                    <a:pt x="41211" y="2810484"/>
                  </a:lnTo>
                  <a:lnTo>
                    <a:pt x="86194" y="2785783"/>
                  </a:lnTo>
                  <a:lnTo>
                    <a:pt x="148793" y="2747568"/>
                  </a:lnTo>
                  <a:lnTo>
                    <a:pt x="195668" y="2715971"/>
                  </a:lnTo>
                  <a:lnTo>
                    <a:pt x="241554" y="2682367"/>
                  </a:lnTo>
                  <a:lnTo>
                    <a:pt x="286410" y="2646730"/>
                  </a:lnTo>
                  <a:lnTo>
                    <a:pt x="321475" y="2616797"/>
                  </a:lnTo>
                  <a:lnTo>
                    <a:pt x="355790" y="2585529"/>
                  </a:lnTo>
                  <a:lnTo>
                    <a:pt x="389407" y="2553017"/>
                  </a:lnTo>
                  <a:lnTo>
                    <a:pt x="427215" y="2513800"/>
                  </a:lnTo>
                  <a:lnTo>
                    <a:pt x="463283" y="2473515"/>
                  </a:lnTo>
                  <a:lnTo>
                    <a:pt x="497586" y="2432240"/>
                  </a:lnTo>
                  <a:lnTo>
                    <a:pt x="530148" y="2390013"/>
                  </a:lnTo>
                  <a:lnTo>
                    <a:pt x="560959" y="2346883"/>
                  </a:lnTo>
                  <a:lnTo>
                    <a:pt x="590029" y="2302891"/>
                  </a:lnTo>
                  <a:lnTo>
                    <a:pt x="614997" y="2261832"/>
                  </a:lnTo>
                  <a:lnTo>
                    <a:pt x="646379" y="2205710"/>
                  </a:lnTo>
                  <a:lnTo>
                    <a:pt x="668261" y="2162810"/>
                  </a:lnTo>
                  <a:lnTo>
                    <a:pt x="688644" y="2119376"/>
                  </a:lnTo>
                  <a:lnTo>
                    <a:pt x="707517" y="2075421"/>
                  </a:lnTo>
                  <a:lnTo>
                    <a:pt x="724890" y="2030996"/>
                  </a:lnTo>
                  <a:lnTo>
                    <a:pt x="740740" y="1986127"/>
                  </a:lnTo>
                  <a:lnTo>
                    <a:pt x="755078" y="1940852"/>
                  </a:lnTo>
                  <a:close/>
                </a:path>
                <a:path w="18288000" h="2958465">
                  <a:moveTo>
                    <a:pt x="935291" y="0"/>
                  </a:moveTo>
                  <a:lnTo>
                    <a:pt x="847344" y="0"/>
                  </a:lnTo>
                  <a:lnTo>
                    <a:pt x="0" y="847344"/>
                  </a:lnTo>
                  <a:lnTo>
                    <a:pt x="0" y="935291"/>
                  </a:lnTo>
                  <a:lnTo>
                    <a:pt x="935291" y="0"/>
                  </a:lnTo>
                  <a:close/>
                </a:path>
                <a:path w="18288000" h="2958465">
                  <a:moveTo>
                    <a:pt x="1264615" y="991158"/>
                  </a:moveTo>
                  <a:lnTo>
                    <a:pt x="813676" y="1442097"/>
                  </a:lnTo>
                  <a:lnTo>
                    <a:pt x="812787" y="1427467"/>
                  </a:lnTo>
                  <a:lnTo>
                    <a:pt x="811784" y="1412836"/>
                  </a:lnTo>
                  <a:lnTo>
                    <a:pt x="807859" y="1369047"/>
                  </a:lnTo>
                  <a:lnTo>
                    <a:pt x="802589" y="1325321"/>
                  </a:lnTo>
                  <a:lnTo>
                    <a:pt x="795972" y="1281785"/>
                  </a:lnTo>
                  <a:lnTo>
                    <a:pt x="788098" y="1238389"/>
                  </a:lnTo>
                  <a:lnTo>
                    <a:pt x="782104" y="1209611"/>
                  </a:lnTo>
                  <a:lnTo>
                    <a:pt x="0" y="1991664"/>
                  </a:lnTo>
                  <a:lnTo>
                    <a:pt x="0" y="2255786"/>
                  </a:lnTo>
                  <a:lnTo>
                    <a:pt x="537273" y="1718500"/>
                  </a:lnTo>
                  <a:lnTo>
                    <a:pt x="574052" y="1706499"/>
                  </a:lnTo>
                  <a:lnTo>
                    <a:pt x="610247" y="1693214"/>
                  </a:lnTo>
                  <a:lnTo>
                    <a:pt x="645820" y="1678711"/>
                  </a:lnTo>
                  <a:lnTo>
                    <a:pt x="680770" y="1663052"/>
                  </a:lnTo>
                  <a:lnTo>
                    <a:pt x="0" y="2343835"/>
                  </a:lnTo>
                  <a:lnTo>
                    <a:pt x="0" y="2607881"/>
                  </a:lnTo>
                  <a:lnTo>
                    <a:pt x="784885" y="1822996"/>
                  </a:lnTo>
                  <a:lnTo>
                    <a:pt x="795286" y="1768170"/>
                  </a:lnTo>
                  <a:lnTo>
                    <a:pt x="805853" y="1694573"/>
                  </a:lnTo>
                  <a:lnTo>
                    <a:pt x="811352" y="1639125"/>
                  </a:lnTo>
                  <a:lnTo>
                    <a:pt x="814730" y="1583524"/>
                  </a:lnTo>
                  <a:lnTo>
                    <a:pt x="816000" y="1527822"/>
                  </a:lnTo>
                  <a:lnTo>
                    <a:pt x="1209167" y="1134656"/>
                  </a:lnTo>
                  <a:lnTo>
                    <a:pt x="1224813" y="1099718"/>
                  </a:lnTo>
                  <a:lnTo>
                    <a:pt x="1239291" y="1064133"/>
                  </a:lnTo>
                  <a:lnTo>
                    <a:pt x="1252562" y="1027938"/>
                  </a:lnTo>
                  <a:lnTo>
                    <a:pt x="1264615" y="991158"/>
                  </a:lnTo>
                  <a:close/>
                </a:path>
                <a:path w="18288000" h="2958465">
                  <a:moveTo>
                    <a:pt x="1312913" y="668223"/>
                  </a:moveTo>
                  <a:lnTo>
                    <a:pt x="1312735" y="649376"/>
                  </a:lnTo>
                  <a:lnTo>
                    <a:pt x="1312240" y="630618"/>
                  </a:lnTo>
                  <a:lnTo>
                    <a:pt x="1311414" y="611936"/>
                  </a:lnTo>
                  <a:lnTo>
                    <a:pt x="1310309" y="593356"/>
                  </a:lnTo>
                  <a:lnTo>
                    <a:pt x="764730" y="1138936"/>
                  </a:lnTo>
                  <a:lnTo>
                    <a:pt x="762787" y="1131874"/>
                  </a:lnTo>
                  <a:lnTo>
                    <a:pt x="760742" y="1124724"/>
                  </a:lnTo>
                  <a:lnTo>
                    <a:pt x="757770" y="1114501"/>
                  </a:lnTo>
                  <a:lnTo>
                    <a:pt x="755916" y="1108379"/>
                  </a:lnTo>
                  <a:lnTo>
                    <a:pt x="752652" y="1097445"/>
                  </a:lnTo>
                  <a:lnTo>
                    <a:pt x="740308" y="1058595"/>
                  </a:lnTo>
                  <a:lnTo>
                    <a:pt x="725195" y="1015809"/>
                  </a:lnTo>
                  <a:lnTo>
                    <a:pt x="706247" y="967397"/>
                  </a:lnTo>
                  <a:lnTo>
                    <a:pt x="696099" y="943444"/>
                  </a:lnTo>
                  <a:lnTo>
                    <a:pt x="1271397" y="368147"/>
                  </a:lnTo>
                  <a:lnTo>
                    <a:pt x="1266444" y="351307"/>
                  </a:lnTo>
                  <a:lnTo>
                    <a:pt x="1261249" y="334581"/>
                  </a:lnTo>
                  <a:lnTo>
                    <a:pt x="1255801" y="317969"/>
                  </a:lnTo>
                  <a:lnTo>
                    <a:pt x="1250124" y="301459"/>
                  </a:lnTo>
                  <a:lnTo>
                    <a:pt x="395287" y="1156296"/>
                  </a:lnTo>
                  <a:lnTo>
                    <a:pt x="668324" y="883234"/>
                  </a:lnTo>
                  <a:lnTo>
                    <a:pt x="660336" y="867067"/>
                  </a:lnTo>
                  <a:lnTo>
                    <a:pt x="652106" y="851014"/>
                  </a:lnTo>
                  <a:lnTo>
                    <a:pt x="626110" y="803376"/>
                  </a:lnTo>
                  <a:lnTo>
                    <a:pt x="598297" y="756462"/>
                  </a:lnTo>
                  <a:lnTo>
                    <a:pt x="571931" y="715543"/>
                  </a:lnTo>
                  <a:lnTo>
                    <a:pt x="1166901" y="120573"/>
                  </a:lnTo>
                  <a:lnTo>
                    <a:pt x="1158786" y="106743"/>
                  </a:lnTo>
                  <a:lnTo>
                    <a:pt x="1150467" y="93065"/>
                  </a:lnTo>
                  <a:lnTo>
                    <a:pt x="1141971" y="79527"/>
                  </a:lnTo>
                  <a:lnTo>
                    <a:pt x="1133284" y="66103"/>
                  </a:lnTo>
                  <a:lnTo>
                    <a:pt x="0" y="1199426"/>
                  </a:lnTo>
                  <a:lnTo>
                    <a:pt x="0" y="1287475"/>
                  </a:lnTo>
                  <a:lnTo>
                    <a:pt x="204635" y="1082840"/>
                  </a:lnTo>
                  <a:lnTo>
                    <a:pt x="131191" y="1156296"/>
                  </a:lnTo>
                  <a:lnTo>
                    <a:pt x="0" y="1287500"/>
                  </a:lnTo>
                  <a:lnTo>
                    <a:pt x="0" y="1551584"/>
                  </a:lnTo>
                  <a:lnTo>
                    <a:pt x="0" y="1639544"/>
                  </a:lnTo>
                  <a:lnTo>
                    <a:pt x="0" y="1903679"/>
                  </a:lnTo>
                  <a:lnTo>
                    <a:pt x="139471" y="1764207"/>
                  </a:lnTo>
                  <a:lnTo>
                    <a:pt x="158051" y="1765312"/>
                  </a:lnTo>
                  <a:lnTo>
                    <a:pt x="176733" y="1766125"/>
                  </a:lnTo>
                  <a:lnTo>
                    <a:pt x="195491" y="1766620"/>
                  </a:lnTo>
                  <a:lnTo>
                    <a:pt x="214337" y="1766798"/>
                  </a:lnTo>
                  <a:lnTo>
                    <a:pt x="217855" y="1766798"/>
                  </a:lnTo>
                  <a:lnTo>
                    <a:pt x="225018" y="1766608"/>
                  </a:lnTo>
                  <a:lnTo>
                    <a:pt x="1312722" y="678903"/>
                  </a:lnTo>
                  <a:lnTo>
                    <a:pt x="1312913" y="671842"/>
                  </a:lnTo>
                  <a:lnTo>
                    <a:pt x="1312913" y="668223"/>
                  </a:lnTo>
                  <a:close/>
                </a:path>
                <a:path w="18288000" h="2958465">
                  <a:moveTo>
                    <a:pt x="18287988" y="2688717"/>
                  </a:moveTo>
                  <a:lnTo>
                    <a:pt x="17946662" y="2757462"/>
                  </a:lnTo>
                  <a:lnTo>
                    <a:pt x="17937099" y="2787789"/>
                  </a:lnTo>
                  <a:lnTo>
                    <a:pt x="17933759" y="2798699"/>
                  </a:lnTo>
                  <a:lnTo>
                    <a:pt x="17922532" y="2837878"/>
                  </a:lnTo>
                  <a:lnTo>
                    <a:pt x="17911433" y="2881884"/>
                  </a:lnTo>
                  <a:lnTo>
                    <a:pt x="17900409" y="2932684"/>
                  </a:lnTo>
                  <a:lnTo>
                    <a:pt x="17895596" y="2958274"/>
                  </a:lnTo>
                  <a:lnTo>
                    <a:pt x="18287988" y="2879242"/>
                  </a:lnTo>
                  <a:lnTo>
                    <a:pt x="18287988" y="2688717"/>
                  </a:lnTo>
                  <a:close/>
                </a:path>
                <a:path w="18288000" h="2958465">
                  <a:moveTo>
                    <a:pt x="18287988" y="2434742"/>
                  </a:moveTo>
                  <a:lnTo>
                    <a:pt x="18073726" y="2477897"/>
                  </a:lnTo>
                  <a:lnTo>
                    <a:pt x="18051984" y="2516136"/>
                  </a:lnTo>
                  <a:lnTo>
                    <a:pt x="18031435" y="2554948"/>
                  </a:lnTo>
                  <a:lnTo>
                    <a:pt x="18011991" y="2594533"/>
                  </a:lnTo>
                  <a:lnTo>
                    <a:pt x="17993741" y="2634615"/>
                  </a:lnTo>
                  <a:lnTo>
                    <a:pt x="17976736" y="2675318"/>
                  </a:lnTo>
                  <a:lnTo>
                    <a:pt x="17971326" y="2688983"/>
                  </a:lnTo>
                  <a:lnTo>
                    <a:pt x="18219204" y="2639060"/>
                  </a:lnTo>
                  <a:lnTo>
                    <a:pt x="18287988" y="2625229"/>
                  </a:lnTo>
                  <a:lnTo>
                    <a:pt x="18287988" y="24347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19259" y="2197316"/>
              <a:ext cx="168740" cy="207903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7874316" y="3196729"/>
              <a:ext cx="414020" cy="269875"/>
            </a:xfrm>
            <a:custGeom>
              <a:avLst/>
              <a:gdLst/>
              <a:ahLst/>
              <a:cxnLst/>
              <a:rect l="l" t="t" r="r" b="b"/>
              <a:pathLst>
                <a:path w="414019" h="269875">
                  <a:moveTo>
                    <a:pt x="413683" y="0"/>
                  </a:moveTo>
                  <a:lnTo>
                    <a:pt x="413683" y="190474"/>
                  </a:lnTo>
                  <a:lnTo>
                    <a:pt x="20496" y="269590"/>
                  </a:lnTo>
                  <a:lnTo>
                    <a:pt x="17493" y="251668"/>
                  </a:lnTo>
                  <a:lnTo>
                    <a:pt x="9864" y="197837"/>
                  </a:lnTo>
                  <a:lnTo>
                    <a:pt x="4976" y="153403"/>
                  </a:lnTo>
                  <a:lnTo>
                    <a:pt x="1582" y="110930"/>
                  </a:lnTo>
                  <a:lnTo>
                    <a:pt x="0" y="83321"/>
                  </a:lnTo>
                  <a:lnTo>
                    <a:pt x="4136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099780" y="3958732"/>
              <a:ext cx="188218" cy="203605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17045838" y="2371241"/>
              <a:ext cx="1242695" cy="2164080"/>
            </a:xfrm>
            <a:custGeom>
              <a:avLst/>
              <a:gdLst/>
              <a:ahLst/>
              <a:cxnLst/>
              <a:rect l="l" t="t" r="r" b="b"/>
              <a:pathLst>
                <a:path w="1242694" h="2164079">
                  <a:moveTo>
                    <a:pt x="1242148" y="2031923"/>
                  </a:moveTo>
                  <a:lnTo>
                    <a:pt x="828535" y="2115223"/>
                  </a:lnTo>
                  <a:lnTo>
                    <a:pt x="761428" y="2128736"/>
                  </a:lnTo>
                  <a:lnTo>
                    <a:pt x="796251" y="2139340"/>
                  </a:lnTo>
                  <a:lnTo>
                    <a:pt x="831278" y="2148725"/>
                  </a:lnTo>
                  <a:lnTo>
                    <a:pt x="866482" y="2156930"/>
                  </a:lnTo>
                  <a:lnTo>
                    <a:pt x="901852" y="2163965"/>
                  </a:lnTo>
                  <a:lnTo>
                    <a:pt x="1242148" y="2095423"/>
                  </a:lnTo>
                  <a:lnTo>
                    <a:pt x="1242148" y="2031923"/>
                  </a:lnTo>
                  <a:close/>
                </a:path>
                <a:path w="1242694" h="2164079">
                  <a:moveTo>
                    <a:pt x="1242148" y="1841461"/>
                  </a:moveTo>
                  <a:lnTo>
                    <a:pt x="1225169" y="1844878"/>
                  </a:lnTo>
                  <a:lnTo>
                    <a:pt x="1240320" y="1860651"/>
                  </a:lnTo>
                  <a:lnTo>
                    <a:pt x="1242148" y="1862493"/>
                  </a:lnTo>
                  <a:lnTo>
                    <a:pt x="1242148" y="1841461"/>
                  </a:lnTo>
                  <a:close/>
                </a:path>
                <a:path w="1242694" h="2164079">
                  <a:moveTo>
                    <a:pt x="1242148" y="1777885"/>
                  </a:moveTo>
                  <a:lnTo>
                    <a:pt x="416610" y="1944141"/>
                  </a:lnTo>
                  <a:lnTo>
                    <a:pt x="433209" y="1957019"/>
                  </a:lnTo>
                  <a:lnTo>
                    <a:pt x="450113" y="1969604"/>
                  </a:lnTo>
                  <a:lnTo>
                    <a:pt x="467309" y="1981911"/>
                  </a:lnTo>
                  <a:lnTo>
                    <a:pt x="484784" y="1993925"/>
                  </a:lnTo>
                  <a:lnTo>
                    <a:pt x="1242148" y="1841398"/>
                  </a:lnTo>
                  <a:lnTo>
                    <a:pt x="1242148" y="1777885"/>
                  </a:lnTo>
                  <a:close/>
                </a:path>
                <a:path w="1242694" h="2164079">
                  <a:moveTo>
                    <a:pt x="1242148" y="1079474"/>
                  </a:moveTo>
                  <a:lnTo>
                    <a:pt x="1212100" y="1085532"/>
                  </a:lnTo>
                  <a:lnTo>
                    <a:pt x="861110" y="1156182"/>
                  </a:lnTo>
                  <a:lnTo>
                    <a:pt x="862672" y="1163396"/>
                  </a:lnTo>
                  <a:lnTo>
                    <a:pt x="864501" y="1170533"/>
                  </a:lnTo>
                  <a:lnTo>
                    <a:pt x="866127" y="1177645"/>
                  </a:lnTo>
                  <a:lnTo>
                    <a:pt x="876198" y="1218120"/>
                  </a:lnTo>
                  <a:lnTo>
                    <a:pt x="887298" y="1258062"/>
                  </a:lnTo>
                  <a:lnTo>
                    <a:pt x="899452" y="1297457"/>
                  </a:lnTo>
                  <a:lnTo>
                    <a:pt x="912672" y="1336281"/>
                  </a:lnTo>
                  <a:lnTo>
                    <a:pt x="83578" y="1503248"/>
                  </a:lnTo>
                  <a:lnTo>
                    <a:pt x="89776" y="1517942"/>
                  </a:lnTo>
                  <a:lnTo>
                    <a:pt x="96202" y="1532547"/>
                  </a:lnTo>
                  <a:lnTo>
                    <a:pt x="102831" y="1547063"/>
                  </a:lnTo>
                  <a:lnTo>
                    <a:pt x="109664" y="1561490"/>
                  </a:lnTo>
                  <a:lnTo>
                    <a:pt x="1056627" y="1370799"/>
                  </a:lnTo>
                  <a:lnTo>
                    <a:pt x="935278" y="1395260"/>
                  </a:lnTo>
                  <a:lnTo>
                    <a:pt x="938314" y="1402765"/>
                  </a:lnTo>
                  <a:lnTo>
                    <a:pt x="954316" y="1439938"/>
                  </a:lnTo>
                  <a:lnTo>
                    <a:pt x="974102" y="1482255"/>
                  </a:lnTo>
                  <a:lnTo>
                    <a:pt x="999858" y="1532775"/>
                  </a:lnTo>
                  <a:lnTo>
                    <a:pt x="1019721" y="1568704"/>
                  </a:lnTo>
                  <a:lnTo>
                    <a:pt x="1108087" y="1550924"/>
                  </a:lnTo>
                  <a:lnTo>
                    <a:pt x="211582" y="1731479"/>
                  </a:lnTo>
                  <a:lnTo>
                    <a:pt x="221957" y="1745437"/>
                  </a:lnTo>
                  <a:lnTo>
                    <a:pt x="232575" y="1759229"/>
                  </a:lnTo>
                  <a:lnTo>
                    <a:pt x="243433" y="1772869"/>
                  </a:lnTo>
                  <a:lnTo>
                    <a:pt x="254520" y="1786331"/>
                  </a:lnTo>
                  <a:lnTo>
                    <a:pt x="1242148" y="1587436"/>
                  </a:lnTo>
                  <a:lnTo>
                    <a:pt x="1242148" y="1523949"/>
                  </a:lnTo>
                  <a:lnTo>
                    <a:pt x="1242148" y="1333436"/>
                  </a:lnTo>
                  <a:lnTo>
                    <a:pt x="1242148" y="1269936"/>
                  </a:lnTo>
                  <a:lnTo>
                    <a:pt x="1242148" y="1079474"/>
                  </a:lnTo>
                  <a:close/>
                </a:path>
                <a:path w="1242694" h="2164079">
                  <a:moveTo>
                    <a:pt x="1242148" y="1015987"/>
                  </a:moveTo>
                  <a:lnTo>
                    <a:pt x="15024" y="1263116"/>
                  </a:lnTo>
                  <a:lnTo>
                    <a:pt x="17653" y="1278445"/>
                  </a:lnTo>
                  <a:lnTo>
                    <a:pt x="20497" y="1293736"/>
                  </a:lnTo>
                  <a:lnTo>
                    <a:pt x="23558" y="1308989"/>
                  </a:lnTo>
                  <a:lnTo>
                    <a:pt x="26835" y="1324190"/>
                  </a:lnTo>
                  <a:lnTo>
                    <a:pt x="1242148" y="1079423"/>
                  </a:lnTo>
                  <a:lnTo>
                    <a:pt x="1242148" y="1015987"/>
                  </a:lnTo>
                  <a:close/>
                </a:path>
                <a:path w="1242694" h="2164079">
                  <a:moveTo>
                    <a:pt x="1242148" y="508000"/>
                  </a:moveTo>
                  <a:lnTo>
                    <a:pt x="52197" y="747649"/>
                  </a:lnTo>
                  <a:lnTo>
                    <a:pt x="37401" y="798068"/>
                  </a:lnTo>
                  <a:lnTo>
                    <a:pt x="32981" y="814959"/>
                  </a:lnTo>
                  <a:lnTo>
                    <a:pt x="839571" y="652538"/>
                  </a:lnTo>
                  <a:lnTo>
                    <a:pt x="1218107" y="576300"/>
                  </a:lnTo>
                  <a:lnTo>
                    <a:pt x="839571" y="652538"/>
                  </a:lnTo>
                  <a:lnTo>
                    <a:pt x="833437" y="706323"/>
                  </a:lnTo>
                  <a:lnTo>
                    <a:pt x="829360" y="760514"/>
                  </a:lnTo>
                  <a:lnTo>
                    <a:pt x="827379" y="809040"/>
                  </a:lnTo>
                  <a:lnTo>
                    <a:pt x="826998" y="845566"/>
                  </a:lnTo>
                  <a:lnTo>
                    <a:pt x="2159" y="1011682"/>
                  </a:lnTo>
                  <a:lnTo>
                    <a:pt x="1257" y="1027671"/>
                  </a:lnTo>
                  <a:lnTo>
                    <a:pt x="609" y="1043673"/>
                  </a:lnTo>
                  <a:lnTo>
                    <a:pt x="190" y="1059662"/>
                  </a:lnTo>
                  <a:lnTo>
                    <a:pt x="0" y="1075651"/>
                  </a:lnTo>
                  <a:lnTo>
                    <a:pt x="1242148" y="825461"/>
                  </a:lnTo>
                  <a:lnTo>
                    <a:pt x="1242148" y="761949"/>
                  </a:lnTo>
                  <a:lnTo>
                    <a:pt x="1090244" y="792543"/>
                  </a:lnTo>
                  <a:lnTo>
                    <a:pt x="1242148" y="761923"/>
                  </a:lnTo>
                  <a:lnTo>
                    <a:pt x="1242148" y="571449"/>
                  </a:lnTo>
                  <a:lnTo>
                    <a:pt x="1242148" y="508000"/>
                  </a:lnTo>
                  <a:close/>
                </a:path>
                <a:path w="1242694" h="2164079">
                  <a:moveTo>
                    <a:pt x="1242148" y="254038"/>
                  </a:moveTo>
                  <a:lnTo>
                    <a:pt x="189801" y="465975"/>
                  </a:lnTo>
                  <a:lnTo>
                    <a:pt x="163474" y="506463"/>
                  </a:lnTo>
                  <a:lnTo>
                    <a:pt x="144462" y="538556"/>
                  </a:lnTo>
                  <a:lnTo>
                    <a:pt x="1242148" y="317487"/>
                  </a:lnTo>
                  <a:lnTo>
                    <a:pt x="1242148" y="254038"/>
                  </a:lnTo>
                  <a:close/>
                </a:path>
                <a:path w="1242694" h="2164079">
                  <a:moveTo>
                    <a:pt x="1242148" y="0"/>
                  </a:moveTo>
                  <a:lnTo>
                    <a:pt x="528345" y="143751"/>
                  </a:lnTo>
                  <a:lnTo>
                    <a:pt x="495973" y="164198"/>
                  </a:lnTo>
                  <a:lnTo>
                    <a:pt x="464210" y="185813"/>
                  </a:lnTo>
                  <a:lnTo>
                    <a:pt x="433120" y="208610"/>
                  </a:lnTo>
                  <a:lnTo>
                    <a:pt x="402729" y="232562"/>
                  </a:lnTo>
                  <a:lnTo>
                    <a:pt x="1242148" y="63512"/>
                  </a:lnTo>
                  <a:lnTo>
                    <a:pt x="12421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65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77454" y="23884"/>
            <a:ext cx="13933805" cy="2915920"/>
          </a:xfrm>
          <a:prstGeom prst="rect"/>
        </p:spPr>
        <p:txBody>
          <a:bodyPr wrap="square" lIns="0" tIns="189865" rIns="0" bIns="0" rtlCol="0" vert="horz">
            <a:spAutoFit/>
          </a:bodyPr>
          <a:lstStyle/>
          <a:p>
            <a:pPr marL="12700" marR="5080" indent="1643380">
              <a:lnSpc>
                <a:spcPts val="10730"/>
              </a:lnSpc>
              <a:spcBef>
                <a:spcPts val="1495"/>
              </a:spcBef>
            </a:pPr>
            <a:r>
              <a:rPr dirty="0" sz="10000" spc="1340">
                <a:solidFill>
                  <a:srgbClr val="292926"/>
                </a:solidFill>
              </a:rPr>
              <a:t>Features</a:t>
            </a:r>
            <a:r>
              <a:rPr dirty="0" sz="10000" spc="665">
                <a:solidFill>
                  <a:srgbClr val="292926"/>
                </a:solidFill>
              </a:rPr>
              <a:t> </a:t>
            </a:r>
            <a:r>
              <a:rPr dirty="0" sz="10000" spc="1085">
                <a:solidFill>
                  <a:srgbClr val="292926"/>
                </a:solidFill>
              </a:rPr>
              <a:t>of</a:t>
            </a:r>
            <a:r>
              <a:rPr dirty="0" sz="10000" spc="665">
                <a:solidFill>
                  <a:srgbClr val="292926"/>
                </a:solidFill>
              </a:rPr>
              <a:t> </a:t>
            </a:r>
            <a:r>
              <a:rPr dirty="0" sz="10000" spc="1160">
                <a:solidFill>
                  <a:srgbClr val="292926"/>
                </a:solidFill>
              </a:rPr>
              <a:t>this </a:t>
            </a:r>
            <a:r>
              <a:rPr dirty="0" sz="10000" spc="1225">
                <a:solidFill>
                  <a:srgbClr val="292926"/>
                </a:solidFill>
              </a:rPr>
              <a:t>Information</a:t>
            </a:r>
            <a:r>
              <a:rPr dirty="0" sz="10000" spc="665">
                <a:solidFill>
                  <a:srgbClr val="292926"/>
                </a:solidFill>
              </a:rPr>
              <a:t> </a:t>
            </a:r>
            <a:r>
              <a:rPr dirty="0" sz="10000" spc="1435">
                <a:solidFill>
                  <a:srgbClr val="292926"/>
                </a:solidFill>
              </a:rPr>
              <a:t>Product</a:t>
            </a:r>
            <a:endParaRPr sz="10000"/>
          </a:p>
        </p:txBody>
      </p:sp>
      <p:grpSp>
        <p:nvGrpSpPr>
          <p:cNvPr id="4" name="object 4" descr=""/>
          <p:cNvGrpSpPr/>
          <p:nvPr/>
        </p:nvGrpSpPr>
        <p:grpSpPr>
          <a:xfrm>
            <a:off x="1678731" y="3773268"/>
            <a:ext cx="142875" cy="3629025"/>
            <a:chOff x="1678731" y="3773268"/>
            <a:chExt cx="142875" cy="3629025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8731" y="3773268"/>
              <a:ext cx="142875" cy="14287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8731" y="4354293"/>
              <a:ext cx="142875" cy="14287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8731" y="4935318"/>
              <a:ext cx="142875" cy="14287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8731" y="6097368"/>
              <a:ext cx="142875" cy="14287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8731" y="7259418"/>
              <a:ext cx="142875" cy="142874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1304081" y="3482438"/>
            <a:ext cx="14182090" cy="4673600"/>
          </a:xfrm>
          <a:prstGeom prst="rect">
            <a:avLst/>
          </a:prstGeom>
        </p:spPr>
        <p:txBody>
          <a:bodyPr wrap="square" lIns="0" tIns="90805" rIns="0" bIns="0" rtlCol="0" vert="horz">
            <a:spAutoFit/>
          </a:bodyPr>
          <a:lstStyle/>
          <a:p>
            <a:pPr marL="724535">
              <a:lnSpc>
                <a:spcPct val="100000"/>
              </a:lnSpc>
              <a:spcBef>
                <a:spcPts val="715"/>
              </a:spcBef>
            </a:pPr>
            <a:r>
              <a:rPr dirty="0" sz="3300" spc="105">
                <a:solidFill>
                  <a:srgbClr val="292926"/>
                </a:solidFill>
                <a:latin typeface="Lucida Sans Unicode"/>
                <a:cs typeface="Lucida Sans Unicode"/>
              </a:rPr>
              <a:t>Comprehensive</a:t>
            </a:r>
            <a:r>
              <a:rPr dirty="0" sz="3300" spc="-105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-85">
                <a:solidFill>
                  <a:srgbClr val="292926"/>
                </a:solidFill>
                <a:latin typeface="Arial Black"/>
                <a:cs typeface="Arial Black"/>
              </a:rPr>
              <a:t>food</a:t>
            </a:r>
            <a:r>
              <a:rPr dirty="0" sz="3300" spc="-360">
                <a:solidFill>
                  <a:srgbClr val="292926"/>
                </a:solidFill>
                <a:latin typeface="Arial Black"/>
                <a:cs typeface="Arial Black"/>
              </a:rPr>
              <a:t> </a:t>
            </a:r>
            <a:r>
              <a:rPr dirty="0" sz="3300" spc="-55">
                <a:solidFill>
                  <a:srgbClr val="292926"/>
                </a:solidFill>
                <a:latin typeface="Arial Black"/>
                <a:cs typeface="Arial Black"/>
              </a:rPr>
              <a:t>recommendation</a:t>
            </a:r>
            <a:r>
              <a:rPr dirty="0" sz="3300" spc="-165">
                <a:solidFill>
                  <a:srgbClr val="292926"/>
                </a:solidFill>
                <a:latin typeface="Arial Black"/>
                <a:cs typeface="Arial Black"/>
              </a:rPr>
              <a:t> </a:t>
            </a:r>
            <a:r>
              <a:rPr dirty="0" sz="3300" spc="100">
                <a:solidFill>
                  <a:srgbClr val="292926"/>
                </a:solidFill>
                <a:latin typeface="Lucida Sans Unicode"/>
                <a:cs typeface="Lucida Sans Unicode"/>
              </a:rPr>
              <a:t>system</a:t>
            </a:r>
            <a:endParaRPr sz="3300">
              <a:latin typeface="Lucida Sans Unicode"/>
              <a:cs typeface="Lucida Sans Unicode"/>
            </a:endParaRPr>
          </a:p>
          <a:p>
            <a:pPr marL="724535" marR="960119">
              <a:lnSpc>
                <a:spcPct val="115500"/>
              </a:lnSpc>
            </a:pPr>
            <a:r>
              <a:rPr dirty="0" sz="3300" spc="50">
                <a:solidFill>
                  <a:srgbClr val="292926"/>
                </a:solidFill>
                <a:latin typeface="Lucida Sans Unicode"/>
                <a:cs typeface="Lucida Sans Unicode"/>
              </a:rPr>
              <a:t>Provides</a:t>
            </a:r>
            <a:r>
              <a:rPr dirty="0" sz="3300" spc="-125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-90">
                <a:solidFill>
                  <a:srgbClr val="292926"/>
                </a:solidFill>
                <a:latin typeface="Arial Black"/>
                <a:cs typeface="Arial Black"/>
              </a:rPr>
              <a:t>personalized</a:t>
            </a:r>
            <a:r>
              <a:rPr dirty="0" sz="3300" spc="-370">
                <a:solidFill>
                  <a:srgbClr val="292926"/>
                </a:solidFill>
                <a:latin typeface="Arial Black"/>
                <a:cs typeface="Arial Black"/>
              </a:rPr>
              <a:t> </a:t>
            </a:r>
            <a:r>
              <a:rPr dirty="0" sz="3300" spc="-100">
                <a:solidFill>
                  <a:srgbClr val="292926"/>
                </a:solidFill>
                <a:latin typeface="Arial Black"/>
                <a:cs typeface="Arial Black"/>
              </a:rPr>
              <a:t>suggestions</a:t>
            </a:r>
            <a:r>
              <a:rPr dirty="0" sz="3300" spc="-370">
                <a:solidFill>
                  <a:srgbClr val="292926"/>
                </a:solidFill>
                <a:latin typeface="Arial Black"/>
                <a:cs typeface="Arial Black"/>
              </a:rPr>
              <a:t> </a:t>
            </a:r>
            <a:r>
              <a:rPr dirty="0" sz="3300" spc="-45">
                <a:solidFill>
                  <a:srgbClr val="292926"/>
                </a:solidFill>
                <a:latin typeface="Lucida Sans Unicode"/>
                <a:cs typeface="Lucida Sans Unicode"/>
              </a:rPr>
              <a:t>for</a:t>
            </a:r>
            <a:r>
              <a:rPr dirty="0" sz="3300" spc="-125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95">
                <a:solidFill>
                  <a:srgbClr val="292926"/>
                </a:solidFill>
                <a:latin typeface="Lucida Sans Unicode"/>
                <a:cs typeface="Lucida Sans Unicode"/>
              </a:rPr>
              <a:t>healthy</a:t>
            </a:r>
            <a:r>
              <a:rPr dirty="0" sz="3300" spc="-12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>
                <a:solidFill>
                  <a:srgbClr val="292926"/>
                </a:solidFill>
                <a:latin typeface="Lucida Sans Unicode"/>
                <a:cs typeface="Lucida Sans Unicode"/>
              </a:rPr>
              <a:t>food</a:t>
            </a:r>
            <a:r>
              <a:rPr dirty="0" sz="3300" spc="-125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-10">
                <a:solidFill>
                  <a:srgbClr val="292926"/>
                </a:solidFill>
                <a:latin typeface="Lucida Sans Unicode"/>
                <a:cs typeface="Lucida Sans Unicode"/>
              </a:rPr>
              <a:t>options </a:t>
            </a:r>
            <a:r>
              <a:rPr dirty="0" sz="3300" spc="95">
                <a:solidFill>
                  <a:srgbClr val="292926"/>
                </a:solidFill>
                <a:latin typeface="Lucida Sans Unicode"/>
                <a:cs typeface="Lucida Sans Unicode"/>
              </a:rPr>
              <a:t>Leverages</a:t>
            </a:r>
            <a:r>
              <a:rPr dirty="0" sz="3300" spc="-145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75">
                <a:solidFill>
                  <a:srgbClr val="292926"/>
                </a:solidFill>
                <a:latin typeface="Lucida Sans Unicode"/>
                <a:cs typeface="Lucida Sans Unicode"/>
              </a:rPr>
              <a:t>the</a:t>
            </a:r>
            <a:r>
              <a:rPr dirty="0" sz="3300" spc="-14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155">
                <a:solidFill>
                  <a:srgbClr val="292926"/>
                </a:solidFill>
                <a:latin typeface="Lucida Sans Unicode"/>
                <a:cs typeface="Lucida Sans Unicode"/>
              </a:rPr>
              <a:t>dataset</a:t>
            </a:r>
            <a:r>
              <a:rPr dirty="0" sz="3300" spc="-14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70">
                <a:solidFill>
                  <a:srgbClr val="292926"/>
                </a:solidFill>
                <a:latin typeface="Lucida Sans Unicode"/>
                <a:cs typeface="Lucida Sans Unicode"/>
              </a:rPr>
              <a:t>provided</a:t>
            </a:r>
            <a:r>
              <a:rPr dirty="0" sz="3300" spc="-14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130">
                <a:solidFill>
                  <a:srgbClr val="292926"/>
                </a:solidFill>
                <a:latin typeface="Lucida Sans Unicode"/>
                <a:cs typeface="Lucida Sans Unicode"/>
              </a:rPr>
              <a:t>by</a:t>
            </a:r>
            <a:r>
              <a:rPr dirty="0" sz="3300" spc="-14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75">
                <a:solidFill>
                  <a:srgbClr val="292926"/>
                </a:solidFill>
                <a:latin typeface="Lucida Sans Unicode"/>
                <a:cs typeface="Lucida Sans Unicode"/>
              </a:rPr>
              <a:t>the</a:t>
            </a:r>
            <a:r>
              <a:rPr dirty="0" sz="3300" spc="-14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>
                <a:solidFill>
                  <a:srgbClr val="292926"/>
                </a:solidFill>
                <a:latin typeface="Lucida Sans Unicode"/>
                <a:cs typeface="Lucida Sans Unicode"/>
              </a:rPr>
              <a:t>City</a:t>
            </a:r>
            <a:r>
              <a:rPr dirty="0" sz="3300" spc="-14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>
                <a:solidFill>
                  <a:srgbClr val="292926"/>
                </a:solidFill>
                <a:latin typeface="Lucida Sans Unicode"/>
                <a:cs typeface="Lucida Sans Unicode"/>
              </a:rPr>
              <a:t>of</a:t>
            </a:r>
            <a:r>
              <a:rPr dirty="0" sz="3300" spc="-14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75">
                <a:solidFill>
                  <a:srgbClr val="292926"/>
                </a:solidFill>
                <a:latin typeface="Lucida Sans Unicode"/>
                <a:cs typeface="Lucida Sans Unicode"/>
              </a:rPr>
              <a:t>New</a:t>
            </a:r>
            <a:r>
              <a:rPr dirty="0" sz="3300" spc="-14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-105">
                <a:solidFill>
                  <a:srgbClr val="292926"/>
                </a:solidFill>
                <a:latin typeface="Lucida Sans Unicode"/>
                <a:cs typeface="Lucida Sans Unicode"/>
              </a:rPr>
              <a:t>York</a:t>
            </a:r>
            <a:r>
              <a:rPr dirty="0" sz="3300" spc="-14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45">
                <a:solidFill>
                  <a:srgbClr val="292926"/>
                </a:solidFill>
                <a:latin typeface="Lucida Sans Unicode"/>
                <a:cs typeface="Lucida Sans Unicode"/>
              </a:rPr>
              <a:t>on </a:t>
            </a:r>
            <a:r>
              <a:rPr dirty="0" sz="3300">
                <a:solidFill>
                  <a:srgbClr val="292926"/>
                </a:solidFill>
                <a:latin typeface="Lucida Sans Unicode"/>
                <a:cs typeface="Lucida Sans Unicode"/>
              </a:rPr>
              <a:t>nutritional</a:t>
            </a:r>
            <a:r>
              <a:rPr dirty="0" sz="3300" spc="-8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>
                <a:solidFill>
                  <a:srgbClr val="292926"/>
                </a:solidFill>
                <a:latin typeface="Lucida Sans Unicode"/>
                <a:cs typeface="Lucida Sans Unicode"/>
              </a:rPr>
              <a:t>information</a:t>
            </a:r>
            <a:r>
              <a:rPr dirty="0" sz="3300" spc="-75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>
                <a:solidFill>
                  <a:srgbClr val="292926"/>
                </a:solidFill>
                <a:latin typeface="Lucida Sans Unicode"/>
                <a:cs typeface="Lucida Sans Unicode"/>
              </a:rPr>
              <a:t>of</a:t>
            </a:r>
            <a:r>
              <a:rPr dirty="0" sz="3300" spc="-75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>
                <a:solidFill>
                  <a:srgbClr val="292926"/>
                </a:solidFill>
                <a:latin typeface="Lucida Sans Unicode"/>
                <a:cs typeface="Lucida Sans Unicode"/>
              </a:rPr>
              <a:t>food</a:t>
            </a:r>
            <a:r>
              <a:rPr dirty="0" sz="3300" spc="-75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70">
                <a:solidFill>
                  <a:srgbClr val="292926"/>
                </a:solidFill>
                <a:latin typeface="Lucida Sans Unicode"/>
                <a:cs typeface="Lucida Sans Unicode"/>
              </a:rPr>
              <a:t>items</a:t>
            </a:r>
            <a:r>
              <a:rPr dirty="0" sz="3300" spc="-75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>
                <a:solidFill>
                  <a:srgbClr val="292926"/>
                </a:solidFill>
                <a:latin typeface="Lucida Sans Unicode"/>
                <a:cs typeface="Lucida Sans Unicode"/>
              </a:rPr>
              <a:t>sold</a:t>
            </a:r>
            <a:r>
              <a:rPr dirty="0" sz="3300" spc="-75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>
                <a:solidFill>
                  <a:srgbClr val="292926"/>
                </a:solidFill>
                <a:latin typeface="Lucida Sans Unicode"/>
                <a:cs typeface="Lucida Sans Unicode"/>
              </a:rPr>
              <a:t>in</a:t>
            </a:r>
            <a:r>
              <a:rPr dirty="0" sz="3300" spc="-75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65">
                <a:solidFill>
                  <a:srgbClr val="292926"/>
                </a:solidFill>
                <a:latin typeface="Lucida Sans Unicode"/>
                <a:cs typeface="Lucida Sans Unicode"/>
              </a:rPr>
              <a:t>restaurants</a:t>
            </a:r>
            <a:endParaRPr sz="3300">
              <a:latin typeface="Lucida Sans Unicode"/>
              <a:cs typeface="Lucida Sans Unicode"/>
            </a:endParaRPr>
          </a:p>
          <a:p>
            <a:pPr marL="724535" marR="5080">
              <a:lnSpc>
                <a:spcPct val="115500"/>
              </a:lnSpc>
            </a:pPr>
            <a:r>
              <a:rPr dirty="0" sz="3300">
                <a:solidFill>
                  <a:srgbClr val="292926"/>
                </a:solidFill>
                <a:latin typeface="Lucida Sans Unicode"/>
                <a:cs typeface="Lucida Sans Unicode"/>
              </a:rPr>
              <a:t>Visually</a:t>
            </a:r>
            <a:r>
              <a:rPr dirty="0" sz="3300" spc="-85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135">
                <a:solidFill>
                  <a:srgbClr val="292926"/>
                </a:solidFill>
                <a:latin typeface="Lucida Sans Unicode"/>
                <a:cs typeface="Lucida Sans Unicode"/>
              </a:rPr>
              <a:t>appealing</a:t>
            </a:r>
            <a:r>
              <a:rPr dirty="0" sz="3300" spc="-8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>
                <a:solidFill>
                  <a:srgbClr val="292926"/>
                </a:solidFill>
                <a:latin typeface="Lucida Sans Unicode"/>
                <a:cs typeface="Lucida Sans Unicode"/>
              </a:rPr>
              <a:t>user</a:t>
            </a:r>
            <a:r>
              <a:rPr dirty="0" sz="3300" spc="-8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80">
                <a:solidFill>
                  <a:srgbClr val="292926"/>
                </a:solidFill>
                <a:latin typeface="Lucida Sans Unicode"/>
                <a:cs typeface="Lucida Sans Unicode"/>
              </a:rPr>
              <a:t>interface</a:t>
            </a:r>
            <a:r>
              <a:rPr dirty="0" sz="3300" spc="-85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130">
                <a:solidFill>
                  <a:srgbClr val="292926"/>
                </a:solidFill>
                <a:latin typeface="Lucida Sans Unicode"/>
                <a:cs typeface="Lucida Sans Unicode"/>
              </a:rPr>
              <a:t>accessible</a:t>
            </a:r>
            <a:r>
              <a:rPr dirty="0" sz="3300" spc="-8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130">
                <a:solidFill>
                  <a:srgbClr val="292926"/>
                </a:solidFill>
                <a:latin typeface="Lucida Sans Unicode"/>
                <a:cs typeface="Lucida Sans Unicode"/>
              </a:rPr>
              <a:t>via</a:t>
            </a:r>
            <a:r>
              <a:rPr dirty="0" sz="3300" spc="-85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-70">
                <a:solidFill>
                  <a:srgbClr val="292926"/>
                </a:solidFill>
                <a:latin typeface="Arial Black"/>
                <a:cs typeface="Arial Black"/>
              </a:rPr>
              <a:t>mobile</a:t>
            </a:r>
            <a:r>
              <a:rPr dirty="0" sz="3300" spc="-335">
                <a:solidFill>
                  <a:srgbClr val="292926"/>
                </a:solidFill>
                <a:latin typeface="Arial Black"/>
                <a:cs typeface="Arial Black"/>
              </a:rPr>
              <a:t> </a:t>
            </a:r>
            <a:r>
              <a:rPr dirty="0" sz="3300">
                <a:solidFill>
                  <a:srgbClr val="292926"/>
                </a:solidFill>
                <a:latin typeface="Arial Black"/>
                <a:cs typeface="Arial Black"/>
              </a:rPr>
              <a:t>app</a:t>
            </a:r>
            <a:r>
              <a:rPr dirty="0" sz="3300" spc="-340">
                <a:solidFill>
                  <a:srgbClr val="292926"/>
                </a:solidFill>
                <a:latin typeface="Arial Black"/>
                <a:cs typeface="Arial Black"/>
              </a:rPr>
              <a:t> </a:t>
            </a:r>
            <a:r>
              <a:rPr dirty="0" sz="3300" spc="-25">
                <a:solidFill>
                  <a:srgbClr val="292926"/>
                </a:solidFill>
                <a:latin typeface="Arial Black"/>
                <a:cs typeface="Arial Black"/>
              </a:rPr>
              <a:t>and </a:t>
            </a:r>
            <a:r>
              <a:rPr dirty="0" sz="3300" spc="-150">
                <a:solidFill>
                  <a:srgbClr val="292926"/>
                </a:solidFill>
                <a:latin typeface="Arial Black"/>
                <a:cs typeface="Arial Black"/>
              </a:rPr>
              <a:t>web</a:t>
            </a:r>
            <a:r>
              <a:rPr dirty="0" sz="3300" spc="-390">
                <a:solidFill>
                  <a:srgbClr val="292926"/>
                </a:solidFill>
                <a:latin typeface="Arial Black"/>
                <a:cs typeface="Arial Black"/>
              </a:rPr>
              <a:t> </a:t>
            </a:r>
            <a:r>
              <a:rPr dirty="0" sz="3300" spc="-10">
                <a:solidFill>
                  <a:srgbClr val="292926"/>
                </a:solidFill>
                <a:latin typeface="Arial Black"/>
                <a:cs typeface="Arial Black"/>
              </a:rPr>
              <a:t>portal</a:t>
            </a:r>
            <a:endParaRPr sz="3300">
              <a:latin typeface="Arial Black"/>
              <a:cs typeface="Arial Black"/>
            </a:endParaRPr>
          </a:p>
          <a:p>
            <a:pPr marL="724535">
              <a:lnSpc>
                <a:spcPct val="100000"/>
              </a:lnSpc>
              <a:spcBef>
                <a:spcPts val="615"/>
              </a:spcBef>
            </a:pPr>
            <a:r>
              <a:rPr dirty="0" sz="3300">
                <a:solidFill>
                  <a:srgbClr val="292926"/>
                </a:solidFill>
                <a:latin typeface="Lucida Sans Unicode"/>
                <a:cs typeface="Lucida Sans Unicode"/>
              </a:rPr>
              <a:t>Continuously</a:t>
            </a:r>
            <a:r>
              <a:rPr dirty="0" sz="3300" spc="-65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-30">
                <a:solidFill>
                  <a:srgbClr val="292926"/>
                </a:solidFill>
                <a:latin typeface="Arial Black"/>
                <a:cs typeface="Arial Black"/>
              </a:rPr>
              <a:t>updated</a:t>
            </a:r>
            <a:r>
              <a:rPr dirty="0" sz="3300" spc="-120">
                <a:solidFill>
                  <a:srgbClr val="292926"/>
                </a:solidFill>
                <a:latin typeface="Arial Black"/>
                <a:cs typeface="Arial Black"/>
              </a:rPr>
              <a:t> </a:t>
            </a:r>
            <a:r>
              <a:rPr dirty="0" sz="3300">
                <a:solidFill>
                  <a:srgbClr val="292926"/>
                </a:solidFill>
                <a:latin typeface="Lucida Sans Unicode"/>
                <a:cs typeface="Lucida Sans Unicode"/>
              </a:rPr>
              <a:t>with</a:t>
            </a:r>
            <a:r>
              <a:rPr dirty="0" sz="3300" spc="-65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75">
                <a:solidFill>
                  <a:srgbClr val="292926"/>
                </a:solidFill>
                <a:latin typeface="Lucida Sans Unicode"/>
                <a:cs typeface="Lucida Sans Unicode"/>
              </a:rPr>
              <a:t>the</a:t>
            </a:r>
            <a:r>
              <a:rPr dirty="0" sz="3300" spc="-6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65">
                <a:solidFill>
                  <a:srgbClr val="292926"/>
                </a:solidFill>
                <a:latin typeface="Lucida Sans Unicode"/>
                <a:cs typeface="Lucida Sans Unicode"/>
              </a:rPr>
              <a:t>latest</a:t>
            </a:r>
            <a:r>
              <a:rPr dirty="0" sz="3300" spc="-65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>
                <a:solidFill>
                  <a:srgbClr val="292926"/>
                </a:solidFill>
                <a:latin typeface="Lucida Sans Unicode"/>
                <a:cs typeface="Lucida Sans Unicode"/>
              </a:rPr>
              <a:t>nutritional</a:t>
            </a:r>
            <a:r>
              <a:rPr dirty="0" sz="3300" spc="-65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-10">
                <a:solidFill>
                  <a:srgbClr val="292926"/>
                </a:solidFill>
                <a:latin typeface="Lucida Sans Unicode"/>
                <a:cs typeface="Lucida Sans Unicode"/>
              </a:rPr>
              <a:t>information</a:t>
            </a:r>
            <a:endParaRPr sz="33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3300" spc="-355">
                <a:solidFill>
                  <a:srgbClr val="292926"/>
                </a:solidFill>
                <a:latin typeface="Lucida Sans Unicode"/>
                <a:cs typeface="Lucida Sans Unicode"/>
              </a:rPr>
              <a:t>.</a:t>
            </a:r>
            <a:endParaRPr sz="3300">
              <a:latin typeface="Lucida Sans Unicode"/>
              <a:cs typeface="Lucida Sans Unicode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0" y="0"/>
            <a:ext cx="18288000" cy="4535805"/>
            <a:chOff x="0" y="0"/>
            <a:chExt cx="18288000" cy="4535805"/>
          </a:xfrm>
        </p:grpSpPr>
        <p:sp>
          <p:nvSpPr>
            <p:cNvPr id="12" name="object 12" descr=""/>
            <p:cNvSpPr/>
            <p:nvPr/>
          </p:nvSpPr>
          <p:spPr>
            <a:xfrm>
              <a:off x="0" y="11"/>
              <a:ext cx="18288000" cy="2958465"/>
            </a:xfrm>
            <a:custGeom>
              <a:avLst/>
              <a:gdLst/>
              <a:ahLst/>
              <a:cxnLst/>
              <a:rect l="l" t="t" r="r" b="b"/>
              <a:pathLst>
                <a:path w="18288000" h="2958465">
                  <a:moveTo>
                    <a:pt x="231089" y="0"/>
                  </a:moveTo>
                  <a:lnTo>
                    <a:pt x="143040" y="0"/>
                  </a:lnTo>
                  <a:lnTo>
                    <a:pt x="0" y="143040"/>
                  </a:lnTo>
                  <a:lnTo>
                    <a:pt x="0" y="231089"/>
                  </a:lnTo>
                  <a:lnTo>
                    <a:pt x="231089" y="0"/>
                  </a:lnTo>
                  <a:close/>
                </a:path>
                <a:path w="18288000" h="2958465">
                  <a:moveTo>
                    <a:pt x="535698" y="663676"/>
                  </a:moveTo>
                  <a:lnTo>
                    <a:pt x="510616" y="630593"/>
                  </a:lnTo>
                  <a:lnTo>
                    <a:pt x="483323" y="596569"/>
                  </a:lnTo>
                  <a:lnTo>
                    <a:pt x="452183" y="560133"/>
                  </a:lnTo>
                  <a:lnTo>
                    <a:pt x="415505" y="519899"/>
                  </a:lnTo>
                  <a:lnTo>
                    <a:pt x="0" y="935316"/>
                  </a:lnTo>
                  <a:lnTo>
                    <a:pt x="0" y="1199400"/>
                  </a:lnTo>
                  <a:lnTo>
                    <a:pt x="535698" y="663676"/>
                  </a:lnTo>
                  <a:close/>
                </a:path>
                <a:path w="18288000" h="2958465">
                  <a:moveTo>
                    <a:pt x="583234" y="0"/>
                  </a:moveTo>
                  <a:lnTo>
                    <a:pt x="495185" y="0"/>
                  </a:lnTo>
                  <a:lnTo>
                    <a:pt x="88722" y="406463"/>
                  </a:lnTo>
                  <a:lnTo>
                    <a:pt x="177457" y="317690"/>
                  </a:lnTo>
                  <a:lnTo>
                    <a:pt x="143649" y="295338"/>
                  </a:lnTo>
                  <a:lnTo>
                    <a:pt x="110324" y="274675"/>
                  </a:lnTo>
                  <a:lnTo>
                    <a:pt x="65608" y="248793"/>
                  </a:lnTo>
                  <a:lnTo>
                    <a:pt x="29375" y="229311"/>
                  </a:lnTo>
                  <a:lnTo>
                    <a:pt x="11112" y="220002"/>
                  </a:lnTo>
                  <a:lnTo>
                    <a:pt x="0" y="231114"/>
                  </a:lnTo>
                  <a:lnTo>
                    <a:pt x="0" y="495185"/>
                  </a:lnTo>
                  <a:lnTo>
                    <a:pt x="0" y="583209"/>
                  </a:lnTo>
                  <a:lnTo>
                    <a:pt x="0" y="847280"/>
                  </a:lnTo>
                  <a:lnTo>
                    <a:pt x="118402" y="728878"/>
                  </a:lnTo>
                  <a:lnTo>
                    <a:pt x="371576" y="475729"/>
                  </a:lnTo>
                  <a:lnTo>
                    <a:pt x="366280" y="470598"/>
                  </a:lnTo>
                  <a:lnTo>
                    <a:pt x="360807" y="465658"/>
                  </a:lnTo>
                  <a:lnTo>
                    <a:pt x="355511" y="460641"/>
                  </a:lnTo>
                  <a:lnTo>
                    <a:pt x="324713" y="432498"/>
                  </a:lnTo>
                  <a:lnTo>
                    <a:pt x="293357" y="405384"/>
                  </a:lnTo>
                  <a:lnTo>
                    <a:pt x="261429" y="379310"/>
                  </a:lnTo>
                  <a:lnTo>
                    <a:pt x="228917" y="354317"/>
                  </a:lnTo>
                  <a:lnTo>
                    <a:pt x="583234" y="0"/>
                  </a:lnTo>
                  <a:close/>
                </a:path>
                <a:path w="18288000" h="2958465">
                  <a:moveTo>
                    <a:pt x="755078" y="1940852"/>
                  </a:moveTo>
                  <a:lnTo>
                    <a:pt x="0" y="2695930"/>
                  </a:lnTo>
                  <a:lnTo>
                    <a:pt x="0" y="2831439"/>
                  </a:lnTo>
                  <a:lnTo>
                    <a:pt x="41211" y="2810484"/>
                  </a:lnTo>
                  <a:lnTo>
                    <a:pt x="86194" y="2785783"/>
                  </a:lnTo>
                  <a:lnTo>
                    <a:pt x="148793" y="2747568"/>
                  </a:lnTo>
                  <a:lnTo>
                    <a:pt x="195668" y="2715971"/>
                  </a:lnTo>
                  <a:lnTo>
                    <a:pt x="241554" y="2682367"/>
                  </a:lnTo>
                  <a:lnTo>
                    <a:pt x="286410" y="2646730"/>
                  </a:lnTo>
                  <a:lnTo>
                    <a:pt x="321475" y="2616797"/>
                  </a:lnTo>
                  <a:lnTo>
                    <a:pt x="355790" y="2585529"/>
                  </a:lnTo>
                  <a:lnTo>
                    <a:pt x="389407" y="2553017"/>
                  </a:lnTo>
                  <a:lnTo>
                    <a:pt x="427215" y="2513800"/>
                  </a:lnTo>
                  <a:lnTo>
                    <a:pt x="463283" y="2473515"/>
                  </a:lnTo>
                  <a:lnTo>
                    <a:pt x="497586" y="2432240"/>
                  </a:lnTo>
                  <a:lnTo>
                    <a:pt x="530148" y="2390013"/>
                  </a:lnTo>
                  <a:lnTo>
                    <a:pt x="560959" y="2346883"/>
                  </a:lnTo>
                  <a:lnTo>
                    <a:pt x="590029" y="2302891"/>
                  </a:lnTo>
                  <a:lnTo>
                    <a:pt x="614997" y="2261832"/>
                  </a:lnTo>
                  <a:lnTo>
                    <a:pt x="646379" y="2205710"/>
                  </a:lnTo>
                  <a:lnTo>
                    <a:pt x="668261" y="2162810"/>
                  </a:lnTo>
                  <a:lnTo>
                    <a:pt x="688644" y="2119376"/>
                  </a:lnTo>
                  <a:lnTo>
                    <a:pt x="707517" y="2075421"/>
                  </a:lnTo>
                  <a:lnTo>
                    <a:pt x="724890" y="2030996"/>
                  </a:lnTo>
                  <a:lnTo>
                    <a:pt x="740740" y="1986127"/>
                  </a:lnTo>
                  <a:lnTo>
                    <a:pt x="755078" y="1940852"/>
                  </a:lnTo>
                  <a:close/>
                </a:path>
                <a:path w="18288000" h="2958465">
                  <a:moveTo>
                    <a:pt x="935291" y="0"/>
                  </a:moveTo>
                  <a:lnTo>
                    <a:pt x="847344" y="0"/>
                  </a:lnTo>
                  <a:lnTo>
                    <a:pt x="0" y="847344"/>
                  </a:lnTo>
                  <a:lnTo>
                    <a:pt x="0" y="935291"/>
                  </a:lnTo>
                  <a:lnTo>
                    <a:pt x="935291" y="0"/>
                  </a:lnTo>
                  <a:close/>
                </a:path>
                <a:path w="18288000" h="2958465">
                  <a:moveTo>
                    <a:pt x="1264615" y="991158"/>
                  </a:moveTo>
                  <a:lnTo>
                    <a:pt x="813676" y="1442097"/>
                  </a:lnTo>
                  <a:lnTo>
                    <a:pt x="812787" y="1427467"/>
                  </a:lnTo>
                  <a:lnTo>
                    <a:pt x="811784" y="1412836"/>
                  </a:lnTo>
                  <a:lnTo>
                    <a:pt x="807859" y="1369047"/>
                  </a:lnTo>
                  <a:lnTo>
                    <a:pt x="802589" y="1325321"/>
                  </a:lnTo>
                  <a:lnTo>
                    <a:pt x="795972" y="1281785"/>
                  </a:lnTo>
                  <a:lnTo>
                    <a:pt x="788098" y="1238389"/>
                  </a:lnTo>
                  <a:lnTo>
                    <a:pt x="782104" y="1209611"/>
                  </a:lnTo>
                  <a:lnTo>
                    <a:pt x="0" y="1991664"/>
                  </a:lnTo>
                  <a:lnTo>
                    <a:pt x="0" y="2255786"/>
                  </a:lnTo>
                  <a:lnTo>
                    <a:pt x="537273" y="1718500"/>
                  </a:lnTo>
                  <a:lnTo>
                    <a:pt x="574052" y="1706499"/>
                  </a:lnTo>
                  <a:lnTo>
                    <a:pt x="610247" y="1693214"/>
                  </a:lnTo>
                  <a:lnTo>
                    <a:pt x="645820" y="1678711"/>
                  </a:lnTo>
                  <a:lnTo>
                    <a:pt x="680770" y="1663052"/>
                  </a:lnTo>
                  <a:lnTo>
                    <a:pt x="0" y="2343835"/>
                  </a:lnTo>
                  <a:lnTo>
                    <a:pt x="0" y="2607881"/>
                  </a:lnTo>
                  <a:lnTo>
                    <a:pt x="784885" y="1822996"/>
                  </a:lnTo>
                  <a:lnTo>
                    <a:pt x="795286" y="1768170"/>
                  </a:lnTo>
                  <a:lnTo>
                    <a:pt x="805853" y="1694573"/>
                  </a:lnTo>
                  <a:lnTo>
                    <a:pt x="811352" y="1639125"/>
                  </a:lnTo>
                  <a:lnTo>
                    <a:pt x="814730" y="1583524"/>
                  </a:lnTo>
                  <a:lnTo>
                    <a:pt x="816000" y="1527822"/>
                  </a:lnTo>
                  <a:lnTo>
                    <a:pt x="1209167" y="1134656"/>
                  </a:lnTo>
                  <a:lnTo>
                    <a:pt x="1224813" y="1099718"/>
                  </a:lnTo>
                  <a:lnTo>
                    <a:pt x="1239291" y="1064133"/>
                  </a:lnTo>
                  <a:lnTo>
                    <a:pt x="1252562" y="1027938"/>
                  </a:lnTo>
                  <a:lnTo>
                    <a:pt x="1264615" y="991158"/>
                  </a:lnTo>
                  <a:close/>
                </a:path>
                <a:path w="18288000" h="2958465">
                  <a:moveTo>
                    <a:pt x="1312913" y="668223"/>
                  </a:moveTo>
                  <a:lnTo>
                    <a:pt x="1312735" y="649376"/>
                  </a:lnTo>
                  <a:lnTo>
                    <a:pt x="1312240" y="630618"/>
                  </a:lnTo>
                  <a:lnTo>
                    <a:pt x="1311414" y="611936"/>
                  </a:lnTo>
                  <a:lnTo>
                    <a:pt x="1310309" y="593356"/>
                  </a:lnTo>
                  <a:lnTo>
                    <a:pt x="764730" y="1138936"/>
                  </a:lnTo>
                  <a:lnTo>
                    <a:pt x="762787" y="1131874"/>
                  </a:lnTo>
                  <a:lnTo>
                    <a:pt x="760742" y="1124724"/>
                  </a:lnTo>
                  <a:lnTo>
                    <a:pt x="757770" y="1114501"/>
                  </a:lnTo>
                  <a:lnTo>
                    <a:pt x="755916" y="1108379"/>
                  </a:lnTo>
                  <a:lnTo>
                    <a:pt x="752652" y="1097445"/>
                  </a:lnTo>
                  <a:lnTo>
                    <a:pt x="740308" y="1058595"/>
                  </a:lnTo>
                  <a:lnTo>
                    <a:pt x="725195" y="1015809"/>
                  </a:lnTo>
                  <a:lnTo>
                    <a:pt x="706247" y="967397"/>
                  </a:lnTo>
                  <a:lnTo>
                    <a:pt x="696099" y="943444"/>
                  </a:lnTo>
                  <a:lnTo>
                    <a:pt x="1271397" y="368147"/>
                  </a:lnTo>
                  <a:lnTo>
                    <a:pt x="1266444" y="351307"/>
                  </a:lnTo>
                  <a:lnTo>
                    <a:pt x="1261249" y="334581"/>
                  </a:lnTo>
                  <a:lnTo>
                    <a:pt x="1255801" y="317969"/>
                  </a:lnTo>
                  <a:lnTo>
                    <a:pt x="1250124" y="301459"/>
                  </a:lnTo>
                  <a:lnTo>
                    <a:pt x="395287" y="1156296"/>
                  </a:lnTo>
                  <a:lnTo>
                    <a:pt x="668324" y="883234"/>
                  </a:lnTo>
                  <a:lnTo>
                    <a:pt x="660336" y="867067"/>
                  </a:lnTo>
                  <a:lnTo>
                    <a:pt x="652106" y="851014"/>
                  </a:lnTo>
                  <a:lnTo>
                    <a:pt x="626110" y="803376"/>
                  </a:lnTo>
                  <a:lnTo>
                    <a:pt x="598297" y="756462"/>
                  </a:lnTo>
                  <a:lnTo>
                    <a:pt x="571931" y="715543"/>
                  </a:lnTo>
                  <a:lnTo>
                    <a:pt x="1166901" y="120573"/>
                  </a:lnTo>
                  <a:lnTo>
                    <a:pt x="1158786" y="106743"/>
                  </a:lnTo>
                  <a:lnTo>
                    <a:pt x="1150467" y="93065"/>
                  </a:lnTo>
                  <a:lnTo>
                    <a:pt x="1141971" y="79527"/>
                  </a:lnTo>
                  <a:lnTo>
                    <a:pt x="1133284" y="66103"/>
                  </a:lnTo>
                  <a:lnTo>
                    <a:pt x="0" y="1199426"/>
                  </a:lnTo>
                  <a:lnTo>
                    <a:pt x="0" y="1287475"/>
                  </a:lnTo>
                  <a:lnTo>
                    <a:pt x="204635" y="1082840"/>
                  </a:lnTo>
                  <a:lnTo>
                    <a:pt x="131191" y="1156296"/>
                  </a:lnTo>
                  <a:lnTo>
                    <a:pt x="0" y="1287500"/>
                  </a:lnTo>
                  <a:lnTo>
                    <a:pt x="0" y="1551584"/>
                  </a:lnTo>
                  <a:lnTo>
                    <a:pt x="0" y="1639544"/>
                  </a:lnTo>
                  <a:lnTo>
                    <a:pt x="0" y="1903679"/>
                  </a:lnTo>
                  <a:lnTo>
                    <a:pt x="139471" y="1764207"/>
                  </a:lnTo>
                  <a:lnTo>
                    <a:pt x="158051" y="1765312"/>
                  </a:lnTo>
                  <a:lnTo>
                    <a:pt x="176733" y="1766125"/>
                  </a:lnTo>
                  <a:lnTo>
                    <a:pt x="195491" y="1766620"/>
                  </a:lnTo>
                  <a:lnTo>
                    <a:pt x="214337" y="1766798"/>
                  </a:lnTo>
                  <a:lnTo>
                    <a:pt x="217855" y="1766798"/>
                  </a:lnTo>
                  <a:lnTo>
                    <a:pt x="225018" y="1766608"/>
                  </a:lnTo>
                  <a:lnTo>
                    <a:pt x="1312722" y="678903"/>
                  </a:lnTo>
                  <a:lnTo>
                    <a:pt x="1312913" y="671842"/>
                  </a:lnTo>
                  <a:lnTo>
                    <a:pt x="1312913" y="668223"/>
                  </a:lnTo>
                  <a:close/>
                </a:path>
                <a:path w="18288000" h="2958465">
                  <a:moveTo>
                    <a:pt x="18287988" y="2688717"/>
                  </a:moveTo>
                  <a:lnTo>
                    <a:pt x="17946662" y="2757449"/>
                  </a:lnTo>
                  <a:lnTo>
                    <a:pt x="17937099" y="2787789"/>
                  </a:lnTo>
                  <a:lnTo>
                    <a:pt x="17933759" y="2798699"/>
                  </a:lnTo>
                  <a:lnTo>
                    <a:pt x="17922532" y="2837878"/>
                  </a:lnTo>
                  <a:lnTo>
                    <a:pt x="17911433" y="2881884"/>
                  </a:lnTo>
                  <a:lnTo>
                    <a:pt x="17900409" y="2932684"/>
                  </a:lnTo>
                  <a:lnTo>
                    <a:pt x="17895596" y="2958274"/>
                  </a:lnTo>
                  <a:lnTo>
                    <a:pt x="18287988" y="2879242"/>
                  </a:lnTo>
                  <a:lnTo>
                    <a:pt x="18287988" y="2688717"/>
                  </a:lnTo>
                  <a:close/>
                </a:path>
                <a:path w="18288000" h="2958465">
                  <a:moveTo>
                    <a:pt x="18287988" y="2434742"/>
                  </a:moveTo>
                  <a:lnTo>
                    <a:pt x="18073726" y="2477897"/>
                  </a:lnTo>
                  <a:lnTo>
                    <a:pt x="18051984" y="2516124"/>
                  </a:lnTo>
                  <a:lnTo>
                    <a:pt x="18031435" y="2554948"/>
                  </a:lnTo>
                  <a:lnTo>
                    <a:pt x="18011991" y="2594533"/>
                  </a:lnTo>
                  <a:lnTo>
                    <a:pt x="17993741" y="2634615"/>
                  </a:lnTo>
                  <a:lnTo>
                    <a:pt x="17976736" y="2675318"/>
                  </a:lnTo>
                  <a:lnTo>
                    <a:pt x="17971326" y="2688971"/>
                  </a:lnTo>
                  <a:lnTo>
                    <a:pt x="18219204" y="2639060"/>
                  </a:lnTo>
                  <a:lnTo>
                    <a:pt x="18287988" y="2625229"/>
                  </a:lnTo>
                  <a:lnTo>
                    <a:pt x="18287988" y="24347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19259" y="2197315"/>
              <a:ext cx="168740" cy="207903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17874316" y="3196728"/>
              <a:ext cx="414020" cy="269875"/>
            </a:xfrm>
            <a:custGeom>
              <a:avLst/>
              <a:gdLst/>
              <a:ahLst/>
              <a:cxnLst/>
              <a:rect l="l" t="t" r="r" b="b"/>
              <a:pathLst>
                <a:path w="414019" h="269875">
                  <a:moveTo>
                    <a:pt x="413683" y="0"/>
                  </a:moveTo>
                  <a:lnTo>
                    <a:pt x="413683" y="190474"/>
                  </a:lnTo>
                  <a:lnTo>
                    <a:pt x="20496" y="269590"/>
                  </a:lnTo>
                  <a:lnTo>
                    <a:pt x="17493" y="251668"/>
                  </a:lnTo>
                  <a:lnTo>
                    <a:pt x="9864" y="197837"/>
                  </a:lnTo>
                  <a:lnTo>
                    <a:pt x="4976" y="153403"/>
                  </a:lnTo>
                  <a:lnTo>
                    <a:pt x="1582" y="110930"/>
                  </a:lnTo>
                  <a:lnTo>
                    <a:pt x="0" y="83321"/>
                  </a:lnTo>
                  <a:lnTo>
                    <a:pt x="4136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099780" y="3958731"/>
              <a:ext cx="188218" cy="203605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17045838" y="2371241"/>
              <a:ext cx="1242695" cy="2164080"/>
            </a:xfrm>
            <a:custGeom>
              <a:avLst/>
              <a:gdLst/>
              <a:ahLst/>
              <a:cxnLst/>
              <a:rect l="l" t="t" r="r" b="b"/>
              <a:pathLst>
                <a:path w="1242694" h="2164079">
                  <a:moveTo>
                    <a:pt x="1242148" y="2031923"/>
                  </a:moveTo>
                  <a:lnTo>
                    <a:pt x="828535" y="2115223"/>
                  </a:lnTo>
                  <a:lnTo>
                    <a:pt x="761428" y="2128736"/>
                  </a:lnTo>
                  <a:lnTo>
                    <a:pt x="796251" y="2139327"/>
                  </a:lnTo>
                  <a:lnTo>
                    <a:pt x="831278" y="2148725"/>
                  </a:lnTo>
                  <a:lnTo>
                    <a:pt x="866482" y="2156930"/>
                  </a:lnTo>
                  <a:lnTo>
                    <a:pt x="901852" y="2163965"/>
                  </a:lnTo>
                  <a:lnTo>
                    <a:pt x="1242148" y="2095423"/>
                  </a:lnTo>
                  <a:lnTo>
                    <a:pt x="1242148" y="2031923"/>
                  </a:lnTo>
                  <a:close/>
                </a:path>
                <a:path w="1242694" h="2164079">
                  <a:moveTo>
                    <a:pt x="1242148" y="1841461"/>
                  </a:moveTo>
                  <a:lnTo>
                    <a:pt x="1225169" y="1844878"/>
                  </a:lnTo>
                  <a:lnTo>
                    <a:pt x="1240320" y="1860651"/>
                  </a:lnTo>
                  <a:lnTo>
                    <a:pt x="1242148" y="1862493"/>
                  </a:lnTo>
                  <a:lnTo>
                    <a:pt x="1242148" y="1841461"/>
                  </a:lnTo>
                  <a:close/>
                </a:path>
                <a:path w="1242694" h="2164079">
                  <a:moveTo>
                    <a:pt x="1242148" y="1777885"/>
                  </a:moveTo>
                  <a:lnTo>
                    <a:pt x="416610" y="1944141"/>
                  </a:lnTo>
                  <a:lnTo>
                    <a:pt x="433209" y="1957006"/>
                  </a:lnTo>
                  <a:lnTo>
                    <a:pt x="450113" y="1969604"/>
                  </a:lnTo>
                  <a:lnTo>
                    <a:pt x="467309" y="1981911"/>
                  </a:lnTo>
                  <a:lnTo>
                    <a:pt x="484784" y="1993925"/>
                  </a:lnTo>
                  <a:lnTo>
                    <a:pt x="1242148" y="1841398"/>
                  </a:lnTo>
                  <a:lnTo>
                    <a:pt x="1242148" y="1777885"/>
                  </a:lnTo>
                  <a:close/>
                </a:path>
                <a:path w="1242694" h="2164079">
                  <a:moveTo>
                    <a:pt x="1242148" y="1079474"/>
                  </a:moveTo>
                  <a:lnTo>
                    <a:pt x="1212088" y="1085519"/>
                  </a:lnTo>
                  <a:lnTo>
                    <a:pt x="861110" y="1156182"/>
                  </a:lnTo>
                  <a:lnTo>
                    <a:pt x="862672" y="1163396"/>
                  </a:lnTo>
                  <a:lnTo>
                    <a:pt x="864501" y="1170533"/>
                  </a:lnTo>
                  <a:lnTo>
                    <a:pt x="866127" y="1177645"/>
                  </a:lnTo>
                  <a:lnTo>
                    <a:pt x="876198" y="1218120"/>
                  </a:lnTo>
                  <a:lnTo>
                    <a:pt x="887298" y="1258062"/>
                  </a:lnTo>
                  <a:lnTo>
                    <a:pt x="899452" y="1297457"/>
                  </a:lnTo>
                  <a:lnTo>
                    <a:pt x="912672" y="1336281"/>
                  </a:lnTo>
                  <a:lnTo>
                    <a:pt x="83578" y="1503248"/>
                  </a:lnTo>
                  <a:lnTo>
                    <a:pt x="89776" y="1517942"/>
                  </a:lnTo>
                  <a:lnTo>
                    <a:pt x="96202" y="1532547"/>
                  </a:lnTo>
                  <a:lnTo>
                    <a:pt x="102831" y="1547063"/>
                  </a:lnTo>
                  <a:lnTo>
                    <a:pt x="109664" y="1561477"/>
                  </a:lnTo>
                  <a:lnTo>
                    <a:pt x="1056627" y="1370799"/>
                  </a:lnTo>
                  <a:lnTo>
                    <a:pt x="935278" y="1395260"/>
                  </a:lnTo>
                  <a:lnTo>
                    <a:pt x="938314" y="1402765"/>
                  </a:lnTo>
                  <a:lnTo>
                    <a:pt x="954316" y="1439938"/>
                  </a:lnTo>
                  <a:lnTo>
                    <a:pt x="974102" y="1482255"/>
                  </a:lnTo>
                  <a:lnTo>
                    <a:pt x="999858" y="1532775"/>
                  </a:lnTo>
                  <a:lnTo>
                    <a:pt x="1019721" y="1568704"/>
                  </a:lnTo>
                  <a:lnTo>
                    <a:pt x="1098753" y="1552803"/>
                  </a:lnTo>
                  <a:lnTo>
                    <a:pt x="211582" y="1731467"/>
                  </a:lnTo>
                  <a:lnTo>
                    <a:pt x="221957" y="1745437"/>
                  </a:lnTo>
                  <a:lnTo>
                    <a:pt x="232575" y="1759229"/>
                  </a:lnTo>
                  <a:lnTo>
                    <a:pt x="243433" y="1772869"/>
                  </a:lnTo>
                  <a:lnTo>
                    <a:pt x="254520" y="1786331"/>
                  </a:lnTo>
                  <a:lnTo>
                    <a:pt x="1242148" y="1587436"/>
                  </a:lnTo>
                  <a:lnTo>
                    <a:pt x="1242148" y="1523949"/>
                  </a:lnTo>
                  <a:lnTo>
                    <a:pt x="1242148" y="1333436"/>
                  </a:lnTo>
                  <a:lnTo>
                    <a:pt x="1242148" y="1269936"/>
                  </a:lnTo>
                  <a:lnTo>
                    <a:pt x="1242148" y="1079474"/>
                  </a:lnTo>
                  <a:close/>
                </a:path>
                <a:path w="1242694" h="2164079">
                  <a:moveTo>
                    <a:pt x="1242148" y="1015974"/>
                  </a:moveTo>
                  <a:lnTo>
                    <a:pt x="15024" y="1263116"/>
                  </a:lnTo>
                  <a:lnTo>
                    <a:pt x="17653" y="1278432"/>
                  </a:lnTo>
                  <a:lnTo>
                    <a:pt x="20497" y="1293736"/>
                  </a:lnTo>
                  <a:lnTo>
                    <a:pt x="23558" y="1308989"/>
                  </a:lnTo>
                  <a:lnTo>
                    <a:pt x="26835" y="1324190"/>
                  </a:lnTo>
                  <a:lnTo>
                    <a:pt x="1242148" y="1079423"/>
                  </a:lnTo>
                  <a:lnTo>
                    <a:pt x="1242148" y="1015974"/>
                  </a:lnTo>
                  <a:close/>
                </a:path>
                <a:path w="1242694" h="2164079">
                  <a:moveTo>
                    <a:pt x="1242148" y="508000"/>
                  </a:moveTo>
                  <a:lnTo>
                    <a:pt x="52197" y="747649"/>
                  </a:lnTo>
                  <a:lnTo>
                    <a:pt x="37401" y="798068"/>
                  </a:lnTo>
                  <a:lnTo>
                    <a:pt x="32981" y="814959"/>
                  </a:lnTo>
                  <a:lnTo>
                    <a:pt x="839571" y="652538"/>
                  </a:lnTo>
                  <a:lnTo>
                    <a:pt x="1218107" y="576300"/>
                  </a:lnTo>
                  <a:lnTo>
                    <a:pt x="839571" y="652538"/>
                  </a:lnTo>
                  <a:lnTo>
                    <a:pt x="833437" y="706323"/>
                  </a:lnTo>
                  <a:lnTo>
                    <a:pt x="829360" y="760514"/>
                  </a:lnTo>
                  <a:lnTo>
                    <a:pt x="827379" y="809028"/>
                  </a:lnTo>
                  <a:lnTo>
                    <a:pt x="826998" y="845566"/>
                  </a:lnTo>
                  <a:lnTo>
                    <a:pt x="2159" y="1011669"/>
                  </a:lnTo>
                  <a:lnTo>
                    <a:pt x="1257" y="1027671"/>
                  </a:lnTo>
                  <a:lnTo>
                    <a:pt x="609" y="1043673"/>
                  </a:lnTo>
                  <a:lnTo>
                    <a:pt x="190" y="1059662"/>
                  </a:lnTo>
                  <a:lnTo>
                    <a:pt x="0" y="1075651"/>
                  </a:lnTo>
                  <a:lnTo>
                    <a:pt x="1242148" y="825461"/>
                  </a:lnTo>
                  <a:lnTo>
                    <a:pt x="1242148" y="761949"/>
                  </a:lnTo>
                  <a:lnTo>
                    <a:pt x="1099007" y="790778"/>
                  </a:lnTo>
                  <a:lnTo>
                    <a:pt x="1242148" y="761923"/>
                  </a:lnTo>
                  <a:lnTo>
                    <a:pt x="1242148" y="571449"/>
                  </a:lnTo>
                  <a:lnTo>
                    <a:pt x="1242148" y="508000"/>
                  </a:lnTo>
                  <a:close/>
                </a:path>
                <a:path w="1242694" h="2164079">
                  <a:moveTo>
                    <a:pt x="1242148" y="254038"/>
                  </a:moveTo>
                  <a:lnTo>
                    <a:pt x="189801" y="465975"/>
                  </a:lnTo>
                  <a:lnTo>
                    <a:pt x="163474" y="506463"/>
                  </a:lnTo>
                  <a:lnTo>
                    <a:pt x="144462" y="538556"/>
                  </a:lnTo>
                  <a:lnTo>
                    <a:pt x="1242148" y="317487"/>
                  </a:lnTo>
                  <a:lnTo>
                    <a:pt x="1242148" y="254038"/>
                  </a:lnTo>
                  <a:close/>
                </a:path>
                <a:path w="1242694" h="2164079">
                  <a:moveTo>
                    <a:pt x="1242148" y="0"/>
                  </a:moveTo>
                  <a:lnTo>
                    <a:pt x="528345" y="143751"/>
                  </a:lnTo>
                  <a:lnTo>
                    <a:pt x="495973" y="164198"/>
                  </a:lnTo>
                  <a:lnTo>
                    <a:pt x="464210" y="185813"/>
                  </a:lnTo>
                  <a:lnTo>
                    <a:pt x="433120" y="208610"/>
                  </a:lnTo>
                  <a:lnTo>
                    <a:pt x="402729" y="232562"/>
                  </a:lnTo>
                  <a:lnTo>
                    <a:pt x="1242148" y="63512"/>
                  </a:lnTo>
                  <a:lnTo>
                    <a:pt x="12421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3"/>
            <a:ext cx="18288000" cy="10287000"/>
            <a:chOff x="0" y="3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"/>
              <a:ext cx="18287999" cy="1028699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497" y="3565148"/>
              <a:ext cx="1847849" cy="189547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42567" y="3565147"/>
              <a:ext cx="1933575" cy="189547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17982" y="3608028"/>
              <a:ext cx="2114549" cy="185737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8745" rIns="0" bIns="0" rtlCol="0" vert="horz">
            <a:spAutoFit/>
          </a:bodyPr>
          <a:lstStyle/>
          <a:p>
            <a:pPr marL="12700" marR="5080">
              <a:lnSpc>
                <a:spcPts val="5780"/>
              </a:lnSpc>
              <a:spcBef>
                <a:spcPts val="935"/>
              </a:spcBef>
            </a:pPr>
            <a:r>
              <a:rPr dirty="0" spc="600"/>
              <a:t>Porters'</a:t>
            </a:r>
            <a:r>
              <a:rPr dirty="0" spc="380"/>
              <a:t> </a:t>
            </a:r>
            <a:r>
              <a:rPr dirty="0" spc="780"/>
              <a:t>Forces</a:t>
            </a:r>
            <a:r>
              <a:rPr dirty="0" spc="385"/>
              <a:t> </a:t>
            </a:r>
            <a:r>
              <a:rPr dirty="0" spc="785"/>
              <a:t>Addressed</a:t>
            </a:r>
            <a:r>
              <a:rPr dirty="0" spc="380"/>
              <a:t> </a:t>
            </a:r>
            <a:r>
              <a:rPr dirty="0" spc="795"/>
              <a:t>by</a:t>
            </a:r>
            <a:r>
              <a:rPr dirty="0" spc="795"/>
              <a:t> </a:t>
            </a:r>
            <a:r>
              <a:rPr dirty="0" spc="555"/>
              <a:t>Fitbit's</a:t>
            </a:r>
            <a:r>
              <a:rPr dirty="0" spc="375"/>
              <a:t> </a:t>
            </a:r>
            <a:r>
              <a:rPr dirty="0" spc="815"/>
              <a:t>Food</a:t>
            </a:r>
            <a:r>
              <a:rPr dirty="0" spc="375"/>
              <a:t> </a:t>
            </a:r>
            <a:r>
              <a:rPr dirty="0" spc="805"/>
              <a:t>Recommendation</a:t>
            </a:r>
            <a:r>
              <a:rPr dirty="0" spc="805"/>
              <a:t> </a:t>
            </a:r>
            <a:r>
              <a:rPr dirty="0" spc="830"/>
              <a:t>System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-12700" y="2835340"/>
            <a:ext cx="403352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85">
                <a:latin typeface="Arial Black"/>
                <a:cs typeface="Arial Black"/>
              </a:rPr>
              <a:t>Major</a:t>
            </a:r>
            <a:r>
              <a:rPr dirty="0" sz="3200" spc="-350">
                <a:latin typeface="Arial Black"/>
                <a:cs typeface="Arial Black"/>
              </a:rPr>
              <a:t> </a:t>
            </a:r>
            <a:r>
              <a:rPr dirty="0" sz="3200" spc="-90">
                <a:latin typeface="Arial Black"/>
                <a:cs typeface="Arial Black"/>
              </a:rPr>
              <a:t>Competitors</a:t>
            </a:r>
            <a:r>
              <a:rPr dirty="0" sz="3200" spc="-90">
                <a:latin typeface="Lucida Sans Unicode"/>
                <a:cs typeface="Lucida Sans Unicode"/>
              </a:rPr>
              <a:t>:</a:t>
            </a:r>
            <a:endParaRPr sz="3200">
              <a:latin typeface="Lucida Sans Unicode"/>
              <a:cs typeface="Lucida Sans Unicode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-12700" y="5685816"/>
            <a:ext cx="15641319" cy="3879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832350">
              <a:lnSpc>
                <a:spcPct val="146500"/>
              </a:lnSpc>
              <a:spcBef>
                <a:spcPts val="100"/>
              </a:spcBef>
            </a:pPr>
            <a:r>
              <a:rPr dirty="0" sz="3200" spc="-85">
                <a:latin typeface="Arial Black"/>
                <a:cs typeface="Arial Black"/>
              </a:rPr>
              <a:t>Competitive</a:t>
            </a:r>
            <a:r>
              <a:rPr dirty="0" sz="3200" spc="-390">
                <a:latin typeface="Arial Black"/>
                <a:cs typeface="Arial Black"/>
              </a:rPr>
              <a:t> </a:t>
            </a:r>
            <a:r>
              <a:rPr dirty="0" sz="3200" spc="-105">
                <a:latin typeface="Arial Black"/>
                <a:cs typeface="Arial Black"/>
              </a:rPr>
              <a:t>Rivalry:</a:t>
            </a:r>
            <a:r>
              <a:rPr dirty="0" sz="3200" spc="-215">
                <a:latin typeface="Arial Black"/>
                <a:cs typeface="Arial Black"/>
              </a:rPr>
              <a:t> </a:t>
            </a:r>
            <a:r>
              <a:rPr dirty="0" sz="3200" spc="385">
                <a:latin typeface="Lucida Sans Unicode"/>
                <a:cs typeface="Lucida Sans Unicode"/>
              </a:rPr>
              <a:t>a</a:t>
            </a:r>
            <a:r>
              <a:rPr dirty="0" sz="3200" spc="-170">
                <a:latin typeface="Lucida Sans Unicode"/>
                <a:cs typeface="Lucida Sans Unicode"/>
              </a:rPr>
              <a:t> </a:t>
            </a:r>
            <a:r>
              <a:rPr dirty="0" sz="3200" spc="55">
                <a:latin typeface="Lucida Sans Unicode"/>
                <a:cs typeface="Lucida Sans Unicode"/>
              </a:rPr>
              <a:t>unique</a:t>
            </a:r>
            <a:r>
              <a:rPr dirty="0" sz="3200" spc="-160">
                <a:latin typeface="Lucida Sans Unicode"/>
                <a:cs typeface="Lucida Sans Unicode"/>
              </a:rPr>
              <a:t> </a:t>
            </a:r>
            <a:r>
              <a:rPr dirty="0" sz="3200" spc="190">
                <a:latin typeface="Lucida Sans Unicode"/>
                <a:cs typeface="Lucida Sans Unicode"/>
              </a:rPr>
              <a:t>and</a:t>
            </a:r>
            <a:r>
              <a:rPr dirty="0" sz="3200" spc="-160">
                <a:latin typeface="Lucida Sans Unicode"/>
                <a:cs typeface="Lucida Sans Unicode"/>
              </a:rPr>
              <a:t> </a:t>
            </a:r>
            <a:r>
              <a:rPr dirty="0" sz="3200" spc="105">
                <a:latin typeface="Lucida Sans Unicode"/>
                <a:cs typeface="Lucida Sans Unicode"/>
              </a:rPr>
              <a:t>one</a:t>
            </a:r>
            <a:r>
              <a:rPr dirty="0" sz="3200" spc="-165">
                <a:latin typeface="Lucida Sans Unicode"/>
                <a:cs typeface="Lucida Sans Unicode"/>
              </a:rPr>
              <a:t> </a:t>
            </a:r>
            <a:r>
              <a:rPr dirty="0" sz="3200">
                <a:latin typeface="Lucida Sans Unicode"/>
                <a:cs typeface="Lucida Sans Unicode"/>
              </a:rPr>
              <a:t>of</a:t>
            </a:r>
            <a:r>
              <a:rPr dirty="0" sz="3200" spc="-160">
                <a:latin typeface="Lucida Sans Unicode"/>
                <a:cs typeface="Lucida Sans Unicode"/>
              </a:rPr>
              <a:t> </a:t>
            </a:r>
            <a:r>
              <a:rPr dirty="0" sz="3200" spc="-35">
                <a:latin typeface="Lucida Sans Unicode"/>
                <a:cs typeface="Lucida Sans Unicode"/>
              </a:rPr>
              <a:t>its</a:t>
            </a:r>
            <a:r>
              <a:rPr dirty="0" sz="3200" spc="-160">
                <a:latin typeface="Lucida Sans Unicode"/>
                <a:cs typeface="Lucida Sans Unicode"/>
              </a:rPr>
              <a:t> </a:t>
            </a:r>
            <a:r>
              <a:rPr dirty="0" sz="3200" spc="-30">
                <a:latin typeface="Lucida Sans Unicode"/>
                <a:cs typeface="Lucida Sans Unicode"/>
              </a:rPr>
              <a:t>kind</a:t>
            </a:r>
            <a:r>
              <a:rPr dirty="0" sz="3200" spc="-165">
                <a:latin typeface="Lucida Sans Unicode"/>
                <a:cs typeface="Lucida Sans Unicode"/>
              </a:rPr>
              <a:t> </a:t>
            </a:r>
            <a:r>
              <a:rPr dirty="0" sz="3200" spc="-25">
                <a:latin typeface="Lucida Sans Unicode"/>
                <a:cs typeface="Lucida Sans Unicode"/>
              </a:rPr>
              <a:t>in </a:t>
            </a:r>
            <a:r>
              <a:rPr dirty="0" sz="3200">
                <a:latin typeface="Lucida Sans Unicode"/>
                <a:cs typeface="Lucida Sans Unicode"/>
              </a:rPr>
              <a:t>personalized</a:t>
            </a:r>
            <a:r>
              <a:rPr dirty="0" sz="3200" spc="-60">
                <a:latin typeface="Lucida Sans Unicode"/>
                <a:cs typeface="Lucida Sans Unicode"/>
              </a:rPr>
              <a:t> </a:t>
            </a:r>
            <a:r>
              <a:rPr dirty="0" sz="3200" spc="75">
                <a:latin typeface="Lucida Sans Unicode"/>
                <a:cs typeface="Lucida Sans Unicode"/>
              </a:rPr>
              <a:t>feature</a:t>
            </a:r>
            <a:r>
              <a:rPr dirty="0" sz="3200" spc="-60">
                <a:latin typeface="Lucida Sans Unicode"/>
                <a:cs typeface="Lucida Sans Unicode"/>
              </a:rPr>
              <a:t> </a:t>
            </a:r>
            <a:r>
              <a:rPr dirty="0" sz="3200" spc="90">
                <a:latin typeface="Lucida Sans Unicode"/>
                <a:cs typeface="Lucida Sans Unicode"/>
              </a:rPr>
              <a:t>that</a:t>
            </a:r>
            <a:r>
              <a:rPr dirty="0" sz="3200" spc="-55">
                <a:latin typeface="Lucida Sans Unicode"/>
                <a:cs typeface="Lucida Sans Unicode"/>
              </a:rPr>
              <a:t> </a:t>
            </a:r>
            <a:r>
              <a:rPr dirty="0" sz="3200" spc="50">
                <a:latin typeface="Lucida Sans Unicode"/>
                <a:cs typeface="Lucida Sans Unicode"/>
              </a:rPr>
              <a:t>helps</a:t>
            </a:r>
            <a:r>
              <a:rPr dirty="0" sz="3200" spc="-60">
                <a:latin typeface="Lucida Sans Unicode"/>
                <a:cs typeface="Lucida Sans Unicode"/>
              </a:rPr>
              <a:t> </a:t>
            </a:r>
            <a:r>
              <a:rPr dirty="0" sz="3200">
                <a:latin typeface="Lucida Sans Unicode"/>
                <a:cs typeface="Lucida Sans Unicode"/>
              </a:rPr>
              <a:t>users</a:t>
            </a:r>
            <a:r>
              <a:rPr dirty="0" sz="3200" spc="-60">
                <a:latin typeface="Lucida Sans Unicode"/>
                <a:cs typeface="Lucida Sans Unicode"/>
              </a:rPr>
              <a:t> </a:t>
            </a:r>
            <a:r>
              <a:rPr dirty="0" sz="3200" spc="160">
                <a:latin typeface="Lucida Sans Unicode"/>
                <a:cs typeface="Lucida Sans Unicode"/>
              </a:rPr>
              <a:t>make</a:t>
            </a:r>
            <a:r>
              <a:rPr dirty="0" sz="3200" spc="-55">
                <a:latin typeface="Lucida Sans Unicode"/>
                <a:cs typeface="Lucida Sans Unicode"/>
              </a:rPr>
              <a:t> </a:t>
            </a:r>
            <a:r>
              <a:rPr dirty="0" sz="3200" spc="-10">
                <a:latin typeface="Lucida Sans Unicode"/>
                <a:cs typeface="Lucida Sans Unicode"/>
              </a:rPr>
              <a:t>informed </a:t>
            </a:r>
            <a:r>
              <a:rPr dirty="0" sz="3200" spc="55">
                <a:latin typeface="Lucida Sans Unicode"/>
                <a:cs typeface="Lucida Sans Unicode"/>
              </a:rPr>
              <a:t>decisions</a:t>
            </a:r>
            <a:r>
              <a:rPr dirty="0" sz="3200" spc="-125">
                <a:latin typeface="Lucida Sans Unicode"/>
                <a:cs typeface="Lucida Sans Unicode"/>
              </a:rPr>
              <a:t> </a:t>
            </a:r>
            <a:r>
              <a:rPr dirty="0" sz="3200" spc="120">
                <a:latin typeface="Lucida Sans Unicode"/>
                <a:cs typeface="Lucida Sans Unicode"/>
              </a:rPr>
              <a:t>about</a:t>
            </a:r>
            <a:r>
              <a:rPr dirty="0" sz="3200" spc="-125">
                <a:latin typeface="Lucida Sans Unicode"/>
                <a:cs typeface="Lucida Sans Unicode"/>
              </a:rPr>
              <a:t> </a:t>
            </a:r>
            <a:r>
              <a:rPr dirty="0" sz="3200">
                <a:latin typeface="Lucida Sans Unicode"/>
                <a:cs typeface="Lucida Sans Unicode"/>
              </a:rPr>
              <a:t>their</a:t>
            </a:r>
            <a:r>
              <a:rPr dirty="0" sz="3200" spc="-125">
                <a:latin typeface="Lucida Sans Unicode"/>
                <a:cs typeface="Lucida Sans Unicode"/>
              </a:rPr>
              <a:t> </a:t>
            </a:r>
            <a:r>
              <a:rPr dirty="0" sz="3200" spc="-60">
                <a:latin typeface="Lucida Sans Unicode"/>
                <a:cs typeface="Lucida Sans Unicode"/>
              </a:rPr>
              <a:t>nutrition.</a:t>
            </a:r>
            <a:r>
              <a:rPr dirty="0" sz="3200" spc="-125">
                <a:latin typeface="Lucida Sans Unicode"/>
                <a:cs typeface="Lucida Sans Unicode"/>
              </a:rPr>
              <a:t> </a:t>
            </a:r>
            <a:r>
              <a:rPr dirty="0" sz="3200" spc="-75">
                <a:latin typeface="Lucida Sans Unicode"/>
                <a:cs typeface="Lucida Sans Unicode"/>
              </a:rPr>
              <a:t>First</a:t>
            </a:r>
            <a:r>
              <a:rPr dirty="0" sz="3200" spc="-125">
                <a:latin typeface="Lucida Sans Unicode"/>
                <a:cs typeface="Lucida Sans Unicode"/>
              </a:rPr>
              <a:t> </a:t>
            </a:r>
            <a:r>
              <a:rPr dirty="0" sz="3200">
                <a:latin typeface="Lucida Sans Unicode"/>
                <a:cs typeface="Lucida Sans Unicode"/>
              </a:rPr>
              <a:t>Mover</a:t>
            </a:r>
            <a:r>
              <a:rPr dirty="0" sz="3200" spc="-125">
                <a:latin typeface="Lucida Sans Unicode"/>
                <a:cs typeface="Lucida Sans Unicode"/>
              </a:rPr>
              <a:t> </a:t>
            </a:r>
            <a:r>
              <a:rPr dirty="0" sz="3200" spc="185">
                <a:latin typeface="Lucida Sans Unicode"/>
                <a:cs typeface="Lucida Sans Unicode"/>
              </a:rPr>
              <a:t>advantage</a:t>
            </a:r>
            <a:endParaRPr sz="3200">
              <a:latin typeface="Lucida Sans Unicode"/>
              <a:cs typeface="Lucida Sans Unicode"/>
            </a:endParaRPr>
          </a:p>
          <a:p>
            <a:pPr marL="12700" marR="5080">
              <a:lnSpc>
                <a:spcPct val="146500"/>
              </a:lnSpc>
              <a:spcBef>
                <a:spcPts val="2220"/>
              </a:spcBef>
            </a:pPr>
            <a:r>
              <a:rPr dirty="0" sz="3200" spc="-135">
                <a:latin typeface="Arial Black"/>
                <a:cs typeface="Arial Black"/>
              </a:rPr>
              <a:t>Threat</a:t>
            </a:r>
            <a:r>
              <a:rPr dirty="0" sz="3200" spc="-390">
                <a:latin typeface="Arial Black"/>
                <a:cs typeface="Arial Black"/>
              </a:rPr>
              <a:t> </a:t>
            </a:r>
            <a:r>
              <a:rPr dirty="0" sz="3200" spc="-114">
                <a:latin typeface="Arial Black"/>
                <a:cs typeface="Arial Black"/>
              </a:rPr>
              <a:t>of</a:t>
            </a:r>
            <a:r>
              <a:rPr dirty="0" sz="3200" spc="-390">
                <a:latin typeface="Arial Black"/>
                <a:cs typeface="Arial Black"/>
              </a:rPr>
              <a:t> </a:t>
            </a:r>
            <a:r>
              <a:rPr dirty="0" sz="3200" spc="-130">
                <a:latin typeface="Arial Black"/>
                <a:cs typeface="Arial Black"/>
              </a:rPr>
              <a:t>Substitutes:</a:t>
            </a:r>
            <a:r>
              <a:rPr dirty="0" sz="3200" spc="-215">
                <a:latin typeface="Arial Black"/>
                <a:cs typeface="Arial Black"/>
              </a:rPr>
              <a:t> </a:t>
            </a:r>
            <a:r>
              <a:rPr dirty="0" sz="3200" spc="385">
                <a:latin typeface="Lucida Sans Unicode"/>
                <a:cs typeface="Lucida Sans Unicode"/>
              </a:rPr>
              <a:t>a</a:t>
            </a:r>
            <a:r>
              <a:rPr dirty="0" sz="3200" spc="-160">
                <a:latin typeface="Lucida Sans Unicode"/>
                <a:cs typeface="Lucida Sans Unicode"/>
              </a:rPr>
              <a:t> </a:t>
            </a:r>
            <a:r>
              <a:rPr dirty="0" sz="3200" spc="55">
                <a:latin typeface="Lucida Sans Unicode"/>
                <a:cs typeface="Lucida Sans Unicode"/>
              </a:rPr>
              <a:t>unique</a:t>
            </a:r>
            <a:r>
              <a:rPr dirty="0" sz="3200" spc="-155">
                <a:latin typeface="Lucida Sans Unicode"/>
                <a:cs typeface="Lucida Sans Unicode"/>
              </a:rPr>
              <a:t> </a:t>
            </a:r>
            <a:r>
              <a:rPr dirty="0" sz="3200" spc="120">
                <a:latin typeface="Lucida Sans Unicode"/>
                <a:cs typeface="Lucida Sans Unicode"/>
              </a:rPr>
              <a:t>value</a:t>
            </a:r>
            <a:r>
              <a:rPr dirty="0" sz="3200" spc="-160">
                <a:latin typeface="Lucida Sans Unicode"/>
                <a:cs typeface="Lucida Sans Unicode"/>
              </a:rPr>
              <a:t> </a:t>
            </a:r>
            <a:r>
              <a:rPr dirty="0" sz="3200" spc="195">
                <a:latin typeface="Lucida Sans Unicode"/>
                <a:cs typeface="Lucida Sans Unicode"/>
              </a:rPr>
              <a:t>added</a:t>
            </a:r>
            <a:r>
              <a:rPr dirty="0" sz="3200" spc="-160">
                <a:latin typeface="Lucida Sans Unicode"/>
                <a:cs typeface="Lucida Sans Unicode"/>
              </a:rPr>
              <a:t> </a:t>
            </a:r>
            <a:r>
              <a:rPr dirty="0" sz="3200" spc="80">
                <a:latin typeface="Lucida Sans Unicode"/>
                <a:cs typeface="Lucida Sans Unicode"/>
              </a:rPr>
              <a:t>service</a:t>
            </a:r>
            <a:r>
              <a:rPr dirty="0" sz="3200" spc="-160">
                <a:latin typeface="Lucida Sans Unicode"/>
                <a:cs typeface="Lucida Sans Unicode"/>
              </a:rPr>
              <a:t> </a:t>
            </a:r>
            <a:r>
              <a:rPr dirty="0" sz="3200" spc="-45">
                <a:latin typeface="Lucida Sans Unicode"/>
                <a:cs typeface="Lucida Sans Unicode"/>
              </a:rPr>
              <a:t>for</a:t>
            </a:r>
            <a:r>
              <a:rPr dirty="0" sz="3200" spc="-155">
                <a:latin typeface="Lucida Sans Unicode"/>
                <a:cs typeface="Lucida Sans Unicode"/>
              </a:rPr>
              <a:t> </a:t>
            </a:r>
            <a:r>
              <a:rPr dirty="0" sz="3200" spc="-50">
                <a:latin typeface="Lucida Sans Unicode"/>
                <a:cs typeface="Lucida Sans Unicode"/>
              </a:rPr>
              <a:t>Fitbit</a:t>
            </a:r>
            <a:r>
              <a:rPr dirty="0" sz="3200" spc="-160">
                <a:latin typeface="Lucida Sans Unicode"/>
                <a:cs typeface="Lucida Sans Unicode"/>
              </a:rPr>
              <a:t> </a:t>
            </a:r>
            <a:r>
              <a:rPr dirty="0" sz="3200" spc="-25">
                <a:latin typeface="Lucida Sans Unicode"/>
                <a:cs typeface="Lucida Sans Unicode"/>
              </a:rPr>
              <a:t>users,</a:t>
            </a:r>
            <a:r>
              <a:rPr dirty="0" sz="3200" spc="-160">
                <a:latin typeface="Lucida Sans Unicode"/>
                <a:cs typeface="Lucida Sans Unicode"/>
              </a:rPr>
              <a:t> </a:t>
            </a:r>
            <a:r>
              <a:rPr dirty="0" sz="3200" spc="85">
                <a:latin typeface="Lucida Sans Unicode"/>
                <a:cs typeface="Lucida Sans Unicode"/>
              </a:rPr>
              <a:t>making</a:t>
            </a:r>
            <a:r>
              <a:rPr dirty="0" sz="3200" spc="-155">
                <a:latin typeface="Lucida Sans Unicode"/>
                <a:cs typeface="Lucida Sans Unicode"/>
              </a:rPr>
              <a:t> </a:t>
            </a:r>
            <a:r>
              <a:rPr dirty="0" sz="3200" spc="-25">
                <a:latin typeface="Lucida Sans Unicode"/>
                <a:cs typeface="Lucida Sans Unicode"/>
              </a:rPr>
              <a:t>it </a:t>
            </a:r>
            <a:r>
              <a:rPr dirty="0" sz="3200">
                <a:latin typeface="Lucida Sans Unicode"/>
                <a:cs typeface="Lucida Sans Unicode"/>
              </a:rPr>
              <a:t>less</a:t>
            </a:r>
            <a:r>
              <a:rPr dirty="0" sz="3200" spc="-105">
                <a:latin typeface="Lucida Sans Unicode"/>
                <a:cs typeface="Lucida Sans Unicode"/>
              </a:rPr>
              <a:t> </a:t>
            </a:r>
            <a:r>
              <a:rPr dirty="0" sz="3200" spc="-60">
                <a:latin typeface="Lucida Sans Unicode"/>
                <a:cs typeface="Lucida Sans Unicode"/>
              </a:rPr>
              <a:t>likely</a:t>
            </a:r>
            <a:r>
              <a:rPr dirty="0" sz="3200" spc="-105">
                <a:latin typeface="Lucida Sans Unicode"/>
                <a:cs typeface="Lucida Sans Unicode"/>
              </a:rPr>
              <a:t> </a:t>
            </a:r>
            <a:r>
              <a:rPr dirty="0" sz="3200" spc="-45">
                <a:latin typeface="Lucida Sans Unicode"/>
                <a:cs typeface="Lucida Sans Unicode"/>
              </a:rPr>
              <a:t>for</a:t>
            </a:r>
            <a:r>
              <a:rPr dirty="0" sz="3200" spc="-105">
                <a:latin typeface="Lucida Sans Unicode"/>
                <a:cs typeface="Lucida Sans Unicode"/>
              </a:rPr>
              <a:t> </a:t>
            </a:r>
            <a:r>
              <a:rPr dirty="0" sz="3200">
                <a:latin typeface="Lucida Sans Unicode"/>
                <a:cs typeface="Lucida Sans Unicode"/>
              </a:rPr>
              <a:t>users</a:t>
            </a:r>
            <a:r>
              <a:rPr dirty="0" sz="3200" spc="-105">
                <a:latin typeface="Lucida Sans Unicode"/>
                <a:cs typeface="Lucida Sans Unicode"/>
              </a:rPr>
              <a:t> </a:t>
            </a:r>
            <a:r>
              <a:rPr dirty="0" sz="3200">
                <a:latin typeface="Lucida Sans Unicode"/>
                <a:cs typeface="Lucida Sans Unicode"/>
              </a:rPr>
              <a:t>to</a:t>
            </a:r>
            <a:r>
              <a:rPr dirty="0" sz="3200" spc="-100">
                <a:latin typeface="Lucida Sans Unicode"/>
                <a:cs typeface="Lucida Sans Unicode"/>
              </a:rPr>
              <a:t> </a:t>
            </a:r>
            <a:r>
              <a:rPr dirty="0" sz="3200" spc="55">
                <a:latin typeface="Lucida Sans Unicode"/>
                <a:cs typeface="Lucida Sans Unicode"/>
              </a:rPr>
              <a:t>switch</a:t>
            </a:r>
            <a:r>
              <a:rPr dirty="0" sz="3200" spc="-105">
                <a:latin typeface="Lucida Sans Unicode"/>
                <a:cs typeface="Lucida Sans Unicode"/>
              </a:rPr>
              <a:t> </a:t>
            </a:r>
            <a:r>
              <a:rPr dirty="0" sz="3200">
                <a:latin typeface="Lucida Sans Unicode"/>
                <a:cs typeface="Lucida Sans Unicode"/>
              </a:rPr>
              <a:t>to</a:t>
            </a:r>
            <a:r>
              <a:rPr dirty="0" sz="3200" spc="-105">
                <a:latin typeface="Lucida Sans Unicode"/>
                <a:cs typeface="Lucida Sans Unicode"/>
              </a:rPr>
              <a:t> </a:t>
            </a:r>
            <a:r>
              <a:rPr dirty="0" sz="3200">
                <a:latin typeface="Lucida Sans Unicode"/>
                <a:cs typeface="Lucida Sans Unicode"/>
              </a:rPr>
              <a:t>substitute</a:t>
            </a:r>
            <a:r>
              <a:rPr dirty="0" sz="3200" spc="-105">
                <a:latin typeface="Lucida Sans Unicode"/>
                <a:cs typeface="Lucida Sans Unicode"/>
              </a:rPr>
              <a:t> </a:t>
            </a:r>
            <a:r>
              <a:rPr dirty="0" sz="3200" spc="65">
                <a:latin typeface="Lucida Sans Unicode"/>
                <a:cs typeface="Lucida Sans Unicode"/>
              </a:rPr>
              <a:t>products</a:t>
            </a:r>
            <a:r>
              <a:rPr dirty="0" sz="3200" spc="-105">
                <a:latin typeface="Lucida Sans Unicode"/>
                <a:cs typeface="Lucida Sans Unicode"/>
              </a:rPr>
              <a:t> </a:t>
            </a:r>
            <a:r>
              <a:rPr dirty="0" sz="3200">
                <a:latin typeface="Lucida Sans Unicode"/>
                <a:cs typeface="Lucida Sans Unicode"/>
              </a:rPr>
              <a:t>or</a:t>
            </a:r>
            <a:r>
              <a:rPr dirty="0" sz="3200" spc="-100">
                <a:latin typeface="Lucida Sans Unicode"/>
                <a:cs typeface="Lucida Sans Unicode"/>
              </a:rPr>
              <a:t> </a:t>
            </a:r>
            <a:r>
              <a:rPr dirty="0" sz="3200" spc="-10">
                <a:latin typeface="Lucida Sans Unicode"/>
                <a:cs typeface="Lucida Sans Unicode"/>
              </a:rPr>
              <a:t>services.</a:t>
            </a:r>
            <a:endParaRPr sz="3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65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88691" y="23884"/>
            <a:ext cx="12711430" cy="155384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0000" spc="1710">
                <a:solidFill>
                  <a:srgbClr val="292926"/>
                </a:solidFill>
              </a:rPr>
              <a:t>How</a:t>
            </a:r>
            <a:r>
              <a:rPr dirty="0" sz="10000" spc="655">
                <a:solidFill>
                  <a:srgbClr val="292926"/>
                </a:solidFill>
              </a:rPr>
              <a:t> </a:t>
            </a:r>
            <a:r>
              <a:rPr dirty="0" sz="10000" spc="1430">
                <a:solidFill>
                  <a:srgbClr val="292926"/>
                </a:solidFill>
              </a:rPr>
              <a:t>does</a:t>
            </a:r>
            <a:r>
              <a:rPr dirty="0" sz="10000" spc="655">
                <a:solidFill>
                  <a:srgbClr val="292926"/>
                </a:solidFill>
              </a:rPr>
              <a:t> </a:t>
            </a:r>
            <a:r>
              <a:rPr dirty="0" sz="10000" spc="830">
                <a:solidFill>
                  <a:srgbClr val="292926"/>
                </a:solidFill>
              </a:rPr>
              <a:t>it</a:t>
            </a:r>
            <a:r>
              <a:rPr dirty="0" sz="10000" spc="660">
                <a:solidFill>
                  <a:srgbClr val="292926"/>
                </a:solidFill>
              </a:rPr>
              <a:t> </a:t>
            </a:r>
            <a:r>
              <a:rPr dirty="0" sz="10000" spc="1510">
                <a:solidFill>
                  <a:srgbClr val="292926"/>
                </a:solidFill>
              </a:rPr>
              <a:t>work?</a:t>
            </a:r>
            <a:endParaRPr sz="10000"/>
          </a:p>
        </p:txBody>
      </p:sp>
      <p:grpSp>
        <p:nvGrpSpPr>
          <p:cNvPr id="4" name="object 4" descr=""/>
          <p:cNvGrpSpPr/>
          <p:nvPr/>
        </p:nvGrpSpPr>
        <p:grpSpPr>
          <a:xfrm>
            <a:off x="385849" y="2182041"/>
            <a:ext cx="11449050" cy="6055995"/>
            <a:chOff x="385849" y="2182041"/>
            <a:chExt cx="11449050" cy="6055995"/>
          </a:xfrm>
        </p:grpSpPr>
        <p:sp>
          <p:nvSpPr>
            <p:cNvPr id="5" name="object 5" descr=""/>
            <p:cNvSpPr/>
            <p:nvPr/>
          </p:nvSpPr>
          <p:spPr>
            <a:xfrm>
              <a:off x="423949" y="2220141"/>
              <a:ext cx="11372850" cy="5979795"/>
            </a:xfrm>
            <a:custGeom>
              <a:avLst/>
              <a:gdLst/>
              <a:ahLst/>
              <a:cxnLst/>
              <a:rect l="l" t="t" r="r" b="b"/>
              <a:pathLst>
                <a:path w="11372850" h="5979795">
                  <a:moveTo>
                    <a:pt x="10935034" y="0"/>
                  </a:moveTo>
                  <a:lnTo>
                    <a:pt x="10982238" y="7039"/>
                  </a:lnTo>
                  <a:lnTo>
                    <a:pt x="11028312" y="18612"/>
                  </a:lnTo>
                  <a:lnTo>
                    <a:pt x="11072935" y="34584"/>
                  </a:lnTo>
                  <a:lnTo>
                    <a:pt x="11115789" y="54825"/>
                  </a:lnTo>
                  <a:lnTo>
                    <a:pt x="11156555" y="79202"/>
                  </a:lnTo>
                  <a:lnTo>
                    <a:pt x="11194916" y="107584"/>
                  </a:lnTo>
                  <a:lnTo>
                    <a:pt x="11230551" y="139839"/>
                  </a:lnTo>
                  <a:lnTo>
                    <a:pt x="11262825" y="175454"/>
                  </a:lnTo>
                  <a:lnTo>
                    <a:pt x="11291223" y="213792"/>
                  </a:lnTo>
                  <a:lnTo>
                    <a:pt x="11315615" y="254534"/>
                  </a:lnTo>
                  <a:lnTo>
                    <a:pt x="11335868" y="297364"/>
                  </a:lnTo>
                  <a:lnTo>
                    <a:pt x="11351849" y="341961"/>
                  </a:lnTo>
                  <a:lnTo>
                    <a:pt x="11363428" y="388008"/>
                  </a:lnTo>
                  <a:lnTo>
                    <a:pt x="11370472" y="435186"/>
                  </a:lnTo>
                  <a:lnTo>
                    <a:pt x="11372849" y="483173"/>
                  </a:lnTo>
                </a:path>
                <a:path w="11372850" h="5979795">
                  <a:moveTo>
                    <a:pt x="11372849" y="5493772"/>
                  </a:moveTo>
                  <a:lnTo>
                    <a:pt x="11370472" y="5541759"/>
                  </a:lnTo>
                  <a:lnTo>
                    <a:pt x="11363428" y="5588937"/>
                  </a:lnTo>
                  <a:lnTo>
                    <a:pt x="11351849" y="5634984"/>
                  </a:lnTo>
                  <a:lnTo>
                    <a:pt x="11335868" y="5679581"/>
                  </a:lnTo>
                  <a:lnTo>
                    <a:pt x="11315615" y="5722411"/>
                  </a:lnTo>
                  <a:lnTo>
                    <a:pt x="11291223" y="5763153"/>
                  </a:lnTo>
                  <a:lnTo>
                    <a:pt x="11262825" y="5801491"/>
                  </a:lnTo>
                  <a:lnTo>
                    <a:pt x="11230551" y="5837106"/>
                  </a:lnTo>
                  <a:lnTo>
                    <a:pt x="11194916" y="5869361"/>
                  </a:lnTo>
                  <a:lnTo>
                    <a:pt x="11156555" y="5897743"/>
                  </a:lnTo>
                  <a:lnTo>
                    <a:pt x="11115789" y="5922120"/>
                  </a:lnTo>
                  <a:lnTo>
                    <a:pt x="11072935" y="5942361"/>
                  </a:lnTo>
                  <a:lnTo>
                    <a:pt x="11028312" y="5958333"/>
                  </a:lnTo>
                  <a:lnTo>
                    <a:pt x="10982238" y="5969906"/>
                  </a:lnTo>
                  <a:lnTo>
                    <a:pt x="10935033" y="5976946"/>
                  </a:lnTo>
                  <a:lnTo>
                    <a:pt x="10887015" y="5979322"/>
                  </a:lnTo>
                  <a:lnTo>
                    <a:pt x="485834" y="5979322"/>
                  </a:lnTo>
                  <a:lnTo>
                    <a:pt x="437815" y="5976946"/>
                  </a:lnTo>
                  <a:lnTo>
                    <a:pt x="390610" y="5969906"/>
                  </a:lnTo>
                  <a:lnTo>
                    <a:pt x="344536" y="5958333"/>
                  </a:lnTo>
                  <a:lnTo>
                    <a:pt x="299913" y="5942361"/>
                  </a:lnTo>
                  <a:lnTo>
                    <a:pt x="257059" y="5922120"/>
                  </a:lnTo>
                  <a:lnTo>
                    <a:pt x="216293" y="5897743"/>
                  </a:lnTo>
                  <a:lnTo>
                    <a:pt x="177933" y="5869361"/>
                  </a:lnTo>
                  <a:lnTo>
                    <a:pt x="142297" y="5837106"/>
                  </a:lnTo>
                  <a:lnTo>
                    <a:pt x="110024" y="5801491"/>
                  </a:lnTo>
                  <a:lnTo>
                    <a:pt x="81625" y="5763153"/>
                  </a:lnTo>
                  <a:lnTo>
                    <a:pt x="57234" y="5722411"/>
                  </a:lnTo>
                  <a:lnTo>
                    <a:pt x="36981" y="5679581"/>
                  </a:lnTo>
                  <a:lnTo>
                    <a:pt x="21000" y="5634984"/>
                  </a:lnTo>
                  <a:lnTo>
                    <a:pt x="9421" y="5588937"/>
                  </a:lnTo>
                  <a:lnTo>
                    <a:pt x="2377" y="5541759"/>
                  </a:lnTo>
                  <a:lnTo>
                    <a:pt x="0" y="5493768"/>
                  </a:lnTo>
                </a:path>
              </a:pathLst>
            </a:custGeom>
            <a:ln w="761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0421" y="2447924"/>
              <a:ext cx="142875" cy="14287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0421" y="3609974"/>
              <a:ext cx="142875" cy="14287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0421" y="4772024"/>
              <a:ext cx="142875" cy="14287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0421" y="6515099"/>
              <a:ext cx="142875" cy="142874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500"/>
              </a:lnSpc>
              <a:spcBef>
                <a:spcPts val="100"/>
              </a:spcBef>
              <a:tabLst>
                <a:tab pos="7687309" algn="l"/>
              </a:tabLst>
            </a:pPr>
            <a:r>
              <a:rPr dirty="0"/>
              <a:t>User</a:t>
            </a:r>
            <a:r>
              <a:rPr dirty="0" spc="-80"/>
              <a:t> </a:t>
            </a:r>
            <a:r>
              <a:rPr dirty="0"/>
              <a:t>inputs</a:t>
            </a:r>
            <a:r>
              <a:rPr dirty="0" spc="-75"/>
              <a:t> </a:t>
            </a:r>
            <a:r>
              <a:rPr dirty="0" spc="75"/>
              <a:t>the</a:t>
            </a:r>
            <a:r>
              <a:rPr dirty="0" spc="-75"/>
              <a:t> </a:t>
            </a:r>
            <a:r>
              <a:rPr dirty="0" spc="80"/>
              <a:t>calorie</a:t>
            </a:r>
            <a:r>
              <a:rPr dirty="0" spc="-80"/>
              <a:t> </a:t>
            </a:r>
            <a:r>
              <a:rPr dirty="0"/>
              <a:t>intake</a:t>
            </a:r>
            <a:r>
              <a:rPr dirty="0" spc="-75"/>
              <a:t> </a:t>
            </a:r>
            <a:r>
              <a:rPr dirty="0" spc="85"/>
              <a:t>target</a:t>
            </a:r>
            <a:r>
              <a:rPr dirty="0"/>
              <a:t>	</a:t>
            </a:r>
            <a:r>
              <a:rPr dirty="0" spc="180"/>
              <a:t>at</a:t>
            </a:r>
            <a:r>
              <a:rPr dirty="0" spc="-85"/>
              <a:t> </a:t>
            </a:r>
            <a:r>
              <a:rPr dirty="0" spc="75"/>
              <a:t>the</a:t>
            </a:r>
            <a:r>
              <a:rPr dirty="0" spc="-85"/>
              <a:t> </a:t>
            </a:r>
            <a:r>
              <a:rPr dirty="0"/>
              <a:t>start</a:t>
            </a:r>
            <a:r>
              <a:rPr dirty="0" spc="-85"/>
              <a:t> </a:t>
            </a:r>
            <a:r>
              <a:rPr dirty="0" spc="-25"/>
              <a:t>of </a:t>
            </a:r>
            <a:r>
              <a:rPr dirty="0" spc="220"/>
              <a:t>day</a:t>
            </a:r>
            <a:r>
              <a:rPr dirty="0" spc="-125"/>
              <a:t> </a:t>
            </a:r>
            <a:r>
              <a:rPr dirty="0" spc="-40"/>
              <a:t>(</a:t>
            </a:r>
            <a:r>
              <a:rPr dirty="0" spc="-40">
                <a:latin typeface="Arial Black"/>
                <a:cs typeface="Arial Black"/>
              </a:rPr>
              <a:t>Calorie</a:t>
            </a:r>
            <a:r>
              <a:rPr dirty="0" spc="-370">
                <a:latin typeface="Arial Black"/>
                <a:cs typeface="Arial Black"/>
              </a:rPr>
              <a:t> </a:t>
            </a:r>
            <a:r>
              <a:rPr dirty="0" spc="-10">
                <a:latin typeface="Arial Black"/>
                <a:cs typeface="Arial Black"/>
              </a:rPr>
              <a:t>Bank</a:t>
            </a:r>
            <a:r>
              <a:rPr dirty="0" spc="-10"/>
              <a:t>)</a:t>
            </a:r>
          </a:p>
          <a:p>
            <a:pPr marL="12700" marR="333375">
              <a:lnSpc>
                <a:spcPct val="115500"/>
              </a:lnSpc>
            </a:pPr>
            <a:r>
              <a:rPr dirty="0" spc="95"/>
              <a:t>Feeds</a:t>
            </a:r>
            <a:r>
              <a:rPr dirty="0" spc="-75"/>
              <a:t> </a:t>
            </a:r>
            <a:r>
              <a:rPr dirty="0"/>
              <a:t>information</a:t>
            </a:r>
            <a:r>
              <a:rPr dirty="0" spc="-70"/>
              <a:t> </a:t>
            </a:r>
            <a:r>
              <a:rPr dirty="0" spc="70"/>
              <a:t>on</a:t>
            </a:r>
            <a:r>
              <a:rPr dirty="0" spc="-70"/>
              <a:t> </a:t>
            </a:r>
            <a:r>
              <a:rPr dirty="0" spc="70"/>
              <a:t>items</a:t>
            </a:r>
            <a:r>
              <a:rPr dirty="0" spc="-70"/>
              <a:t> </a:t>
            </a:r>
            <a:r>
              <a:rPr dirty="0" spc="145"/>
              <a:t>consumed</a:t>
            </a:r>
            <a:r>
              <a:rPr dirty="0" spc="-70"/>
              <a:t> </a:t>
            </a:r>
            <a:r>
              <a:rPr dirty="0" spc="-30"/>
              <a:t>(</a:t>
            </a:r>
            <a:r>
              <a:rPr dirty="0" spc="-30">
                <a:latin typeface="Arial Black"/>
                <a:cs typeface="Arial Black"/>
              </a:rPr>
              <a:t>Calories </a:t>
            </a:r>
            <a:r>
              <a:rPr dirty="0" spc="-95">
                <a:latin typeface="Arial Black"/>
                <a:cs typeface="Arial Black"/>
              </a:rPr>
              <a:t>spent</a:t>
            </a:r>
            <a:r>
              <a:rPr dirty="0" spc="-375">
                <a:latin typeface="Arial Black"/>
                <a:cs typeface="Arial Black"/>
              </a:rPr>
              <a:t> </a:t>
            </a:r>
            <a:r>
              <a:rPr dirty="0" spc="-35">
                <a:latin typeface="Arial Black"/>
                <a:cs typeface="Arial Black"/>
              </a:rPr>
              <a:t>from</a:t>
            </a:r>
            <a:r>
              <a:rPr dirty="0" spc="-370">
                <a:latin typeface="Arial Black"/>
                <a:cs typeface="Arial Black"/>
              </a:rPr>
              <a:t> </a:t>
            </a:r>
            <a:r>
              <a:rPr dirty="0" spc="-100">
                <a:latin typeface="Arial Black"/>
                <a:cs typeface="Arial Black"/>
              </a:rPr>
              <a:t>Calorie</a:t>
            </a:r>
            <a:r>
              <a:rPr dirty="0" spc="-375">
                <a:latin typeface="Arial Black"/>
                <a:cs typeface="Arial Black"/>
              </a:rPr>
              <a:t> </a:t>
            </a:r>
            <a:r>
              <a:rPr dirty="0" spc="-10">
                <a:latin typeface="Arial Black"/>
                <a:cs typeface="Arial Black"/>
              </a:rPr>
              <a:t>Bank</a:t>
            </a:r>
            <a:r>
              <a:rPr dirty="0" spc="-10"/>
              <a:t>)</a:t>
            </a:r>
          </a:p>
          <a:p>
            <a:pPr marL="12700" marR="290830">
              <a:lnSpc>
                <a:spcPct val="115500"/>
              </a:lnSpc>
            </a:pPr>
            <a:r>
              <a:rPr dirty="0"/>
              <a:t>Does</a:t>
            </a:r>
            <a:r>
              <a:rPr dirty="0" spc="-130"/>
              <a:t> </a:t>
            </a:r>
            <a:r>
              <a:rPr dirty="0" spc="-10"/>
              <a:t>work</a:t>
            </a:r>
            <a:r>
              <a:rPr dirty="0" spc="-130"/>
              <a:t> </a:t>
            </a:r>
            <a:r>
              <a:rPr dirty="0"/>
              <a:t>out</a:t>
            </a:r>
            <a:r>
              <a:rPr dirty="0" spc="-130"/>
              <a:t> </a:t>
            </a:r>
            <a:r>
              <a:rPr dirty="0" spc="415"/>
              <a:t>(</a:t>
            </a:r>
            <a:r>
              <a:rPr dirty="0" spc="-130"/>
              <a:t> </a:t>
            </a:r>
            <a:r>
              <a:rPr dirty="0" spc="70"/>
              <a:t>Calories</a:t>
            </a:r>
            <a:r>
              <a:rPr dirty="0" spc="-125"/>
              <a:t> </a:t>
            </a:r>
            <a:r>
              <a:rPr dirty="0"/>
              <a:t>lost</a:t>
            </a:r>
            <a:r>
              <a:rPr dirty="0" spc="-130"/>
              <a:t> </a:t>
            </a:r>
            <a:r>
              <a:rPr dirty="0"/>
              <a:t>during</a:t>
            </a:r>
            <a:r>
              <a:rPr dirty="0" spc="-130"/>
              <a:t> </a:t>
            </a:r>
            <a:r>
              <a:rPr dirty="0"/>
              <a:t>workout</a:t>
            </a:r>
            <a:r>
              <a:rPr dirty="0" spc="-130"/>
              <a:t> </a:t>
            </a:r>
            <a:r>
              <a:rPr dirty="0" spc="70"/>
              <a:t>gets </a:t>
            </a:r>
            <a:r>
              <a:rPr dirty="0" spc="204"/>
              <a:t>added</a:t>
            </a:r>
            <a:r>
              <a:rPr dirty="0" spc="-150"/>
              <a:t> </a:t>
            </a:r>
            <a:r>
              <a:rPr dirty="0"/>
              <a:t>to</a:t>
            </a:r>
            <a:r>
              <a:rPr dirty="0" spc="-145"/>
              <a:t> </a:t>
            </a:r>
            <a:r>
              <a:rPr dirty="0" spc="75"/>
              <a:t>the</a:t>
            </a:r>
            <a:r>
              <a:rPr dirty="0" spc="-145"/>
              <a:t> </a:t>
            </a:r>
            <a:r>
              <a:rPr dirty="0" spc="80"/>
              <a:t>calorie</a:t>
            </a:r>
            <a:r>
              <a:rPr dirty="0" spc="-145"/>
              <a:t> </a:t>
            </a:r>
            <a:r>
              <a:rPr dirty="0" spc="114"/>
              <a:t>bank)-</a:t>
            </a:r>
            <a:r>
              <a:rPr dirty="0" spc="-145"/>
              <a:t> </a:t>
            </a:r>
            <a:r>
              <a:rPr dirty="0" spc="-50">
                <a:latin typeface="Arial Black"/>
                <a:cs typeface="Arial Black"/>
              </a:rPr>
              <a:t>more</a:t>
            </a:r>
            <a:r>
              <a:rPr dirty="0" spc="-390">
                <a:latin typeface="Arial Black"/>
                <a:cs typeface="Arial Black"/>
              </a:rPr>
              <a:t> </a:t>
            </a:r>
            <a:r>
              <a:rPr dirty="0" spc="-10">
                <a:latin typeface="Arial Black"/>
                <a:cs typeface="Arial Black"/>
              </a:rPr>
              <a:t>calories </a:t>
            </a:r>
            <a:r>
              <a:rPr dirty="0" spc="-55">
                <a:latin typeface="Arial Black"/>
                <a:cs typeface="Arial Black"/>
              </a:rPr>
              <a:t>available</a:t>
            </a:r>
            <a:r>
              <a:rPr dirty="0" spc="-375">
                <a:latin typeface="Arial Black"/>
                <a:cs typeface="Arial Black"/>
              </a:rPr>
              <a:t> </a:t>
            </a:r>
            <a:r>
              <a:rPr dirty="0" spc="-130">
                <a:latin typeface="Arial Black"/>
                <a:cs typeface="Arial Black"/>
              </a:rPr>
              <a:t>to</a:t>
            </a:r>
            <a:r>
              <a:rPr dirty="0" spc="-370">
                <a:latin typeface="Arial Black"/>
                <a:cs typeface="Arial Black"/>
              </a:rPr>
              <a:t> </a:t>
            </a:r>
            <a:r>
              <a:rPr dirty="0" spc="-95">
                <a:latin typeface="Arial Black"/>
                <a:cs typeface="Arial Black"/>
              </a:rPr>
              <a:t>spent</a:t>
            </a:r>
            <a:r>
              <a:rPr dirty="0" spc="-375">
                <a:latin typeface="Arial Black"/>
                <a:cs typeface="Arial Black"/>
              </a:rPr>
              <a:t> </a:t>
            </a:r>
            <a:r>
              <a:rPr dirty="0" spc="-20">
                <a:latin typeface="Arial Black"/>
                <a:cs typeface="Arial Black"/>
              </a:rPr>
              <a:t>now</a:t>
            </a:r>
            <a:r>
              <a:rPr dirty="0" spc="-20"/>
              <a:t>.</a:t>
            </a:r>
          </a:p>
          <a:p>
            <a:pPr marL="12700" marR="104139">
              <a:lnSpc>
                <a:spcPct val="115500"/>
              </a:lnSpc>
              <a:spcBef>
                <a:spcPts val="5"/>
              </a:spcBef>
            </a:pPr>
            <a:r>
              <a:rPr dirty="0" spc="-10"/>
              <a:t>At</a:t>
            </a:r>
            <a:r>
              <a:rPr dirty="0" spc="-180"/>
              <a:t> </a:t>
            </a:r>
            <a:r>
              <a:rPr dirty="0" spc="190"/>
              <a:t>any</a:t>
            </a:r>
            <a:r>
              <a:rPr dirty="0" spc="-175"/>
              <a:t> </a:t>
            </a:r>
            <a:r>
              <a:rPr dirty="0" spc="60"/>
              <a:t>stage,</a:t>
            </a:r>
            <a:r>
              <a:rPr dirty="0" spc="-175"/>
              <a:t> </a:t>
            </a:r>
            <a:r>
              <a:rPr dirty="0" spc="170"/>
              <a:t>dynamic</a:t>
            </a:r>
            <a:r>
              <a:rPr dirty="0" spc="-175"/>
              <a:t> </a:t>
            </a:r>
            <a:r>
              <a:rPr dirty="0" spc="130"/>
              <a:t>recommendation</a:t>
            </a:r>
            <a:r>
              <a:rPr dirty="0" spc="-175"/>
              <a:t> </a:t>
            </a:r>
            <a:r>
              <a:rPr dirty="0" spc="-45"/>
              <a:t>for</a:t>
            </a:r>
            <a:r>
              <a:rPr dirty="0" spc="-175"/>
              <a:t> </a:t>
            </a:r>
            <a:r>
              <a:rPr dirty="0" spc="-20"/>
              <a:t>food </a:t>
            </a:r>
            <a:r>
              <a:rPr dirty="0" spc="70"/>
              <a:t>items</a:t>
            </a:r>
            <a:r>
              <a:rPr dirty="0" spc="-145"/>
              <a:t> </a:t>
            </a:r>
            <a:r>
              <a:rPr dirty="0" spc="185"/>
              <a:t>based</a:t>
            </a:r>
            <a:r>
              <a:rPr dirty="0" spc="-145"/>
              <a:t> </a:t>
            </a:r>
            <a:r>
              <a:rPr dirty="0" spc="70"/>
              <a:t>on</a:t>
            </a:r>
            <a:r>
              <a:rPr dirty="0" spc="-145"/>
              <a:t> </a:t>
            </a:r>
            <a:r>
              <a:rPr dirty="0" spc="-70">
                <a:latin typeface="Arial Black"/>
                <a:cs typeface="Arial Black"/>
              </a:rPr>
              <a:t>balance</a:t>
            </a:r>
            <a:r>
              <a:rPr dirty="0" spc="-390">
                <a:latin typeface="Arial Black"/>
                <a:cs typeface="Arial Black"/>
              </a:rPr>
              <a:t> </a:t>
            </a:r>
            <a:r>
              <a:rPr dirty="0" spc="-50">
                <a:latin typeface="Arial Black"/>
                <a:cs typeface="Arial Black"/>
              </a:rPr>
              <a:t>value</a:t>
            </a:r>
            <a:r>
              <a:rPr dirty="0" spc="-385">
                <a:latin typeface="Arial Black"/>
                <a:cs typeface="Arial Black"/>
              </a:rPr>
              <a:t> </a:t>
            </a:r>
            <a:r>
              <a:rPr dirty="0" spc="-114">
                <a:latin typeface="Arial Black"/>
                <a:cs typeface="Arial Black"/>
              </a:rPr>
              <a:t>of</a:t>
            </a:r>
            <a:r>
              <a:rPr dirty="0" spc="-390">
                <a:latin typeface="Arial Black"/>
                <a:cs typeface="Arial Black"/>
              </a:rPr>
              <a:t> </a:t>
            </a:r>
            <a:r>
              <a:rPr dirty="0" spc="-125">
                <a:latin typeface="Arial Black"/>
                <a:cs typeface="Arial Black"/>
              </a:rPr>
              <a:t>calorie</a:t>
            </a:r>
            <a:r>
              <a:rPr dirty="0" spc="-390">
                <a:latin typeface="Arial Black"/>
                <a:cs typeface="Arial Black"/>
              </a:rPr>
              <a:t> </a:t>
            </a:r>
            <a:r>
              <a:rPr dirty="0" spc="-20">
                <a:latin typeface="Arial Black"/>
                <a:cs typeface="Arial Black"/>
              </a:rPr>
              <a:t>bank</a:t>
            </a:r>
            <a:r>
              <a:rPr dirty="0" spc="-195">
                <a:latin typeface="Arial Black"/>
                <a:cs typeface="Arial Black"/>
              </a:rPr>
              <a:t> </a:t>
            </a:r>
            <a:r>
              <a:rPr dirty="0" spc="-25"/>
              <a:t>for </a:t>
            </a:r>
            <a:r>
              <a:rPr dirty="0"/>
              <a:t>rest</a:t>
            </a:r>
            <a:r>
              <a:rPr dirty="0" spc="-155"/>
              <a:t> </a:t>
            </a:r>
            <a:r>
              <a:rPr dirty="0"/>
              <a:t>of</a:t>
            </a:r>
            <a:r>
              <a:rPr dirty="0" spc="-155"/>
              <a:t> </a:t>
            </a:r>
            <a:r>
              <a:rPr dirty="0" spc="-20"/>
              <a:t>Day.</a:t>
            </a:r>
          </a:p>
        </p:txBody>
      </p:sp>
      <p:grpSp>
        <p:nvGrpSpPr>
          <p:cNvPr id="11" name="object 11" descr=""/>
          <p:cNvGrpSpPr/>
          <p:nvPr/>
        </p:nvGrpSpPr>
        <p:grpSpPr>
          <a:xfrm>
            <a:off x="0" y="0"/>
            <a:ext cx="18288000" cy="4535805"/>
            <a:chOff x="0" y="0"/>
            <a:chExt cx="18288000" cy="4535805"/>
          </a:xfrm>
        </p:grpSpPr>
        <p:sp>
          <p:nvSpPr>
            <p:cNvPr id="12" name="object 12" descr=""/>
            <p:cNvSpPr/>
            <p:nvPr/>
          </p:nvSpPr>
          <p:spPr>
            <a:xfrm>
              <a:off x="0" y="0"/>
              <a:ext cx="18288000" cy="2958465"/>
            </a:xfrm>
            <a:custGeom>
              <a:avLst/>
              <a:gdLst/>
              <a:ahLst/>
              <a:cxnLst/>
              <a:rect l="l" t="t" r="r" b="b"/>
              <a:pathLst>
                <a:path w="18288000" h="2958465">
                  <a:moveTo>
                    <a:pt x="231089" y="0"/>
                  </a:moveTo>
                  <a:lnTo>
                    <a:pt x="143040" y="0"/>
                  </a:lnTo>
                  <a:lnTo>
                    <a:pt x="0" y="143052"/>
                  </a:lnTo>
                  <a:lnTo>
                    <a:pt x="0" y="231101"/>
                  </a:lnTo>
                  <a:lnTo>
                    <a:pt x="231089" y="0"/>
                  </a:lnTo>
                  <a:close/>
                </a:path>
                <a:path w="18288000" h="2958465">
                  <a:moveTo>
                    <a:pt x="535698" y="663676"/>
                  </a:moveTo>
                  <a:lnTo>
                    <a:pt x="510616" y="630593"/>
                  </a:lnTo>
                  <a:lnTo>
                    <a:pt x="483323" y="596582"/>
                  </a:lnTo>
                  <a:lnTo>
                    <a:pt x="452183" y="560146"/>
                  </a:lnTo>
                  <a:lnTo>
                    <a:pt x="415505" y="519899"/>
                  </a:lnTo>
                  <a:lnTo>
                    <a:pt x="0" y="935329"/>
                  </a:lnTo>
                  <a:lnTo>
                    <a:pt x="0" y="1199413"/>
                  </a:lnTo>
                  <a:lnTo>
                    <a:pt x="535698" y="663676"/>
                  </a:lnTo>
                  <a:close/>
                </a:path>
                <a:path w="18288000" h="2958465">
                  <a:moveTo>
                    <a:pt x="583234" y="0"/>
                  </a:moveTo>
                  <a:lnTo>
                    <a:pt x="495185" y="0"/>
                  </a:lnTo>
                  <a:lnTo>
                    <a:pt x="94361" y="400837"/>
                  </a:lnTo>
                  <a:lnTo>
                    <a:pt x="177457" y="317703"/>
                  </a:lnTo>
                  <a:lnTo>
                    <a:pt x="143649" y="295351"/>
                  </a:lnTo>
                  <a:lnTo>
                    <a:pt x="110324" y="274675"/>
                  </a:lnTo>
                  <a:lnTo>
                    <a:pt x="65608" y="248805"/>
                  </a:lnTo>
                  <a:lnTo>
                    <a:pt x="29375" y="229323"/>
                  </a:lnTo>
                  <a:lnTo>
                    <a:pt x="11112" y="220002"/>
                  </a:lnTo>
                  <a:lnTo>
                    <a:pt x="0" y="231127"/>
                  </a:lnTo>
                  <a:lnTo>
                    <a:pt x="0" y="495198"/>
                  </a:lnTo>
                  <a:lnTo>
                    <a:pt x="0" y="583222"/>
                  </a:lnTo>
                  <a:lnTo>
                    <a:pt x="0" y="847293"/>
                  </a:lnTo>
                  <a:lnTo>
                    <a:pt x="118402" y="728878"/>
                  </a:lnTo>
                  <a:lnTo>
                    <a:pt x="371576" y="475742"/>
                  </a:lnTo>
                  <a:lnTo>
                    <a:pt x="366280" y="470598"/>
                  </a:lnTo>
                  <a:lnTo>
                    <a:pt x="360807" y="465670"/>
                  </a:lnTo>
                  <a:lnTo>
                    <a:pt x="355511" y="460654"/>
                  </a:lnTo>
                  <a:lnTo>
                    <a:pt x="324713" y="432511"/>
                  </a:lnTo>
                  <a:lnTo>
                    <a:pt x="293357" y="405396"/>
                  </a:lnTo>
                  <a:lnTo>
                    <a:pt x="261429" y="379323"/>
                  </a:lnTo>
                  <a:lnTo>
                    <a:pt x="228917" y="354317"/>
                  </a:lnTo>
                  <a:lnTo>
                    <a:pt x="583234" y="0"/>
                  </a:lnTo>
                  <a:close/>
                </a:path>
                <a:path w="18288000" h="2958465">
                  <a:moveTo>
                    <a:pt x="755078" y="1940864"/>
                  </a:moveTo>
                  <a:lnTo>
                    <a:pt x="0" y="2695943"/>
                  </a:lnTo>
                  <a:lnTo>
                    <a:pt x="0" y="2831439"/>
                  </a:lnTo>
                  <a:lnTo>
                    <a:pt x="41211" y="2810497"/>
                  </a:lnTo>
                  <a:lnTo>
                    <a:pt x="86194" y="2785795"/>
                  </a:lnTo>
                  <a:lnTo>
                    <a:pt x="148793" y="2747581"/>
                  </a:lnTo>
                  <a:lnTo>
                    <a:pt x="195668" y="2715984"/>
                  </a:lnTo>
                  <a:lnTo>
                    <a:pt x="241554" y="2682379"/>
                  </a:lnTo>
                  <a:lnTo>
                    <a:pt x="286410" y="2646743"/>
                  </a:lnTo>
                  <a:lnTo>
                    <a:pt x="321475" y="2616809"/>
                  </a:lnTo>
                  <a:lnTo>
                    <a:pt x="355790" y="2585542"/>
                  </a:lnTo>
                  <a:lnTo>
                    <a:pt x="389407" y="2553030"/>
                  </a:lnTo>
                  <a:lnTo>
                    <a:pt x="427215" y="2513812"/>
                  </a:lnTo>
                  <a:lnTo>
                    <a:pt x="463283" y="2473528"/>
                  </a:lnTo>
                  <a:lnTo>
                    <a:pt x="497586" y="2432253"/>
                  </a:lnTo>
                  <a:lnTo>
                    <a:pt x="530148" y="2390025"/>
                  </a:lnTo>
                  <a:lnTo>
                    <a:pt x="560959" y="2346896"/>
                  </a:lnTo>
                  <a:lnTo>
                    <a:pt x="590029" y="2302903"/>
                  </a:lnTo>
                  <a:lnTo>
                    <a:pt x="614997" y="2261844"/>
                  </a:lnTo>
                  <a:lnTo>
                    <a:pt x="646379" y="2205710"/>
                  </a:lnTo>
                  <a:lnTo>
                    <a:pt x="668261" y="2162822"/>
                  </a:lnTo>
                  <a:lnTo>
                    <a:pt x="688644" y="2119388"/>
                  </a:lnTo>
                  <a:lnTo>
                    <a:pt x="707517" y="2075434"/>
                  </a:lnTo>
                  <a:lnTo>
                    <a:pt x="724890" y="2030996"/>
                  </a:lnTo>
                  <a:lnTo>
                    <a:pt x="740740" y="1986140"/>
                  </a:lnTo>
                  <a:lnTo>
                    <a:pt x="755078" y="1940864"/>
                  </a:lnTo>
                  <a:close/>
                </a:path>
                <a:path w="18288000" h="2958465">
                  <a:moveTo>
                    <a:pt x="813676" y="1442097"/>
                  </a:moveTo>
                  <a:lnTo>
                    <a:pt x="810628" y="1398219"/>
                  </a:lnTo>
                  <a:lnTo>
                    <a:pt x="806246" y="1354518"/>
                  </a:lnTo>
                  <a:lnTo>
                    <a:pt x="800531" y="1310792"/>
                  </a:lnTo>
                  <a:lnTo>
                    <a:pt x="793521" y="1267307"/>
                  </a:lnTo>
                  <a:lnTo>
                    <a:pt x="785164" y="1223987"/>
                  </a:lnTo>
                  <a:lnTo>
                    <a:pt x="782104" y="1209624"/>
                  </a:lnTo>
                  <a:lnTo>
                    <a:pt x="0" y="1991677"/>
                  </a:lnTo>
                  <a:lnTo>
                    <a:pt x="0" y="2255786"/>
                  </a:lnTo>
                  <a:lnTo>
                    <a:pt x="537273" y="1718513"/>
                  </a:lnTo>
                  <a:lnTo>
                    <a:pt x="813676" y="1442097"/>
                  </a:lnTo>
                  <a:close/>
                </a:path>
                <a:path w="18288000" h="2958465">
                  <a:moveTo>
                    <a:pt x="935291" y="0"/>
                  </a:moveTo>
                  <a:lnTo>
                    <a:pt x="847344" y="0"/>
                  </a:lnTo>
                  <a:lnTo>
                    <a:pt x="0" y="847356"/>
                  </a:lnTo>
                  <a:lnTo>
                    <a:pt x="0" y="935304"/>
                  </a:lnTo>
                  <a:lnTo>
                    <a:pt x="935291" y="0"/>
                  </a:lnTo>
                  <a:close/>
                </a:path>
                <a:path w="18288000" h="2958465">
                  <a:moveTo>
                    <a:pt x="1264615" y="991171"/>
                  </a:moveTo>
                  <a:lnTo>
                    <a:pt x="537273" y="1718513"/>
                  </a:lnTo>
                  <a:lnTo>
                    <a:pt x="574052" y="1706499"/>
                  </a:lnTo>
                  <a:lnTo>
                    <a:pt x="610247" y="1693227"/>
                  </a:lnTo>
                  <a:lnTo>
                    <a:pt x="645820" y="1678724"/>
                  </a:lnTo>
                  <a:lnTo>
                    <a:pt x="680770" y="1663065"/>
                  </a:lnTo>
                  <a:lnTo>
                    <a:pt x="0" y="2343835"/>
                  </a:lnTo>
                  <a:lnTo>
                    <a:pt x="0" y="2607894"/>
                  </a:lnTo>
                  <a:lnTo>
                    <a:pt x="784885" y="1822996"/>
                  </a:lnTo>
                  <a:lnTo>
                    <a:pt x="795286" y="1768182"/>
                  </a:lnTo>
                  <a:lnTo>
                    <a:pt x="805853" y="1694586"/>
                  </a:lnTo>
                  <a:lnTo>
                    <a:pt x="811352" y="1639138"/>
                  </a:lnTo>
                  <a:lnTo>
                    <a:pt x="814730" y="1583524"/>
                  </a:lnTo>
                  <a:lnTo>
                    <a:pt x="816000" y="1527835"/>
                  </a:lnTo>
                  <a:lnTo>
                    <a:pt x="1209167" y="1134668"/>
                  </a:lnTo>
                  <a:lnTo>
                    <a:pt x="1224813" y="1099731"/>
                  </a:lnTo>
                  <a:lnTo>
                    <a:pt x="1239291" y="1064145"/>
                  </a:lnTo>
                  <a:lnTo>
                    <a:pt x="1252562" y="1027950"/>
                  </a:lnTo>
                  <a:lnTo>
                    <a:pt x="1264615" y="991171"/>
                  </a:lnTo>
                  <a:close/>
                </a:path>
                <a:path w="18288000" h="2958465">
                  <a:moveTo>
                    <a:pt x="1312913" y="668235"/>
                  </a:moveTo>
                  <a:lnTo>
                    <a:pt x="1312735" y="649389"/>
                  </a:lnTo>
                  <a:lnTo>
                    <a:pt x="1312240" y="630631"/>
                  </a:lnTo>
                  <a:lnTo>
                    <a:pt x="1311414" y="611949"/>
                  </a:lnTo>
                  <a:lnTo>
                    <a:pt x="1310309" y="593369"/>
                  </a:lnTo>
                  <a:lnTo>
                    <a:pt x="764730" y="1138948"/>
                  </a:lnTo>
                  <a:lnTo>
                    <a:pt x="762787" y="1131887"/>
                  </a:lnTo>
                  <a:lnTo>
                    <a:pt x="760742" y="1124737"/>
                  </a:lnTo>
                  <a:lnTo>
                    <a:pt x="757770" y="1114513"/>
                  </a:lnTo>
                  <a:lnTo>
                    <a:pt x="755916" y="1108392"/>
                  </a:lnTo>
                  <a:lnTo>
                    <a:pt x="752652" y="1097457"/>
                  </a:lnTo>
                  <a:lnTo>
                    <a:pt x="740308" y="1058608"/>
                  </a:lnTo>
                  <a:lnTo>
                    <a:pt x="725195" y="1015822"/>
                  </a:lnTo>
                  <a:lnTo>
                    <a:pt x="706247" y="967409"/>
                  </a:lnTo>
                  <a:lnTo>
                    <a:pt x="696099" y="943457"/>
                  </a:lnTo>
                  <a:lnTo>
                    <a:pt x="1271397" y="368160"/>
                  </a:lnTo>
                  <a:lnTo>
                    <a:pt x="1266444" y="351320"/>
                  </a:lnTo>
                  <a:lnTo>
                    <a:pt x="1261249" y="334594"/>
                  </a:lnTo>
                  <a:lnTo>
                    <a:pt x="1255801" y="317982"/>
                  </a:lnTo>
                  <a:lnTo>
                    <a:pt x="1250124" y="301472"/>
                  </a:lnTo>
                  <a:lnTo>
                    <a:pt x="395287" y="1156309"/>
                  </a:lnTo>
                  <a:lnTo>
                    <a:pt x="668324" y="883246"/>
                  </a:lnTo>
                  <a:lnTo>
                    <a:pt x="660336" y="867079"/>
                  </a:lnTo>
                  <a:lnTo>
                    <a:pt x="652106" y="851027"/>
                  </a:lnTo>
                  <a:lnTo>
                    <a:pt x="626110" y="803389"/>
                  </a:lnTo>
                  <a:lnTo>
                    <a:pt x="598297" y="756462"/>
                  </a:lnTo>
                  <a:lnTo>
                    <a:pt x="571931" y="715543"/>
                  </a:lnTo>
                  <a:lnTo>
                    <a:pt x="1166901" y="120573"/>
                  </a:lnTo>
                  <a:lnTo>
                    <a:pt x="1158786" y="106756"/>
                  </a:lnTo>
                  <a:lnTo>
                    <a:pt x="1150467" y="93078"/>
                  </a:lnTo>
                  <a:lnTo>
                    <a:pt x="1141971" y="79527"/>
                  </a:lnTo>
                  <a:lnTo>
                    <a:pt x="1133284" y="66116"/>
                  </a:lnTo>
                  <a:lnTo>
                    <a:pt x="0" y="1199438"/>
                  </a:lnTo>
                  <a:lnTo>
                    <a:pt x="0" y="1287487"/>
                  </a:lnTo>
                  <a:lnTo>
                    <a:pt x="218389" y="1069098"/>
                  </a:lnTo>
                  <a:lnTo>
                    <a:pt x="131191" y="1156309"/>
                  </a:lnTo>
                  <a:lnTo>
                    <a:pt x="0" y="1287513"/>
                  </a:lnTo>
                  <a:lnTo>
                    <a:pt x="0" y="1551597"/>
                  </a:lnTo>
                  <a:lnTo>
                    <a:pt x="0" y="1639557"/>
                  </a:lnTo>
                  <a:lnTo>
                    <a:pt x="0" y="1903691"/>
                  </a:lnTo>
                  <a:lnTo>
                    <a:pt x="139471" y="1764220"/>
                  </a:lnTo>
                  <a:lnTo>
                    <a:pt x="158051" y="1765325"/>
                  </a:lnTo>
                  <a:lnTo>
                    <a:pt x="176733" y="1766138"/>
                  </a:lnTo>
                  <a:lnTo>
                    <a:pt x="195491" y="1766633"/>
                  </a:lnTo>
                  <a:lnTo>
                    <a:pt x="214337" y="1766811"/>
                  </a:lnTo>
                  <a:lnTo>
                    <a:pt x="217855" y="1766811"/>
                  </a:lnTo>
                  <a:lnTo>
                    <a:pt x="225018" y="1766620"/>
                  </a:lnTo>
                  <a:lnTo>
                    <a:pt x="1312722" y="678916"/>
                  </a:lnTo>
                  <a:lnTo>
                    <a:pt x="1312913" y="671855"/>
                  </a:lnTo>
                  <a:lnTo>
                    <a:pt x="1312913" y="668235"/>
                  </a:lnTo>
                  <a:close/>
                </a:path>
                <a:path w="18288000" h="2958465">
                  <a:moveTo>
                    <a:pt x="18287988" y="2688729"/>
                  </a:moveTo>
                  <a:lnTo>
                    <a:pt x="17946662" y="2757462"/>
                  </a:lnTo>
                  <a:lnTo>
                    <a:pt x="17937099" y="2787802"/>
                  </a:lnTo>
                  <a:lnTo>
                    <a:pt x="17933759" y="2798711"/>
                  </a:lnTo>
                  <a:lnTo>
                    <a:pt x="17922532" y="2837891"/>
                  </a:lnTo>
                  <a:lnTo>
                    <a:pt x="17911433" y="2881896"/>
                  </a:lnTo>
                  <a:lnTo>
                    <a:pt x="17900409" y="2932696"/>
                  </a:lnTo>
                  <a:lnTo>
                    <a:pt x="17895596" y="2958287"/>
                  </a:lnTo>
                  <a:lnTo>
                    <a:pt x="18287988" y="2879255"/>
                  </a:lnTo>
                  <a:lnTo>
                    <a:pt x="18287988" y="2688729"/>
                  </a:lnTo>
                  <a:close/>
                </a:path>
                <a:path w="18288000" h="2958465">
                  <a:moveTo>
                    <a:pt x="18287988" y="2434755"/>
                  </a:moveTo>
                  <a:lnTo>
                    <a:pt x="18073726" y="2477909"/>
                  </a:lnTo>
                  <a:lnTo>
                    <a:pt x="18051984" y="2516149"/>
                  </a:lnTo>
                  <a:lnTo>
                    <a:pt x="18031435" y="2554960"/>
                  </a:lnTo>
                  <a:lnTo>
                    <a:pt x="18011991" y="2594546"/>
                  </a:lnTo>
                  <a:lnTo>
                    <a:pt x="17993741" y="2634627"/>
                  </a:lnTo>
                  <a:lnTo>
                    <a:pt x="17976736" y="2675331"/>
                  </a:lnTo>
                  <a:lnTo>
                    <a:pt x="17971326" y="2688996"/>
                  </a:lnTo>
                  <a:lnTo>
                    <a:pt x="18219204" y="2639072"/>
                  </a:lnTo>
                  <a:lnTo>
                    <a:pt x="18287988" y="2625242"/>
                  </a:lnTo>
                  <a:lnTo>
                    <a:pt x="18287988" y="24347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19259" y="2197316"/>
              <a:ext cx="168740" cy="207903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17874316" y="3196729"/>
              <a:ext cx="414020" cy="269875"/>
            </a:xfrm>
            <a:custGeom>
              <a:avLst/>
              <a:gdLst/>
              <a:ahLst/>
              <a:cxnLst/>
              <a:rect l="l" t="t" r="r" b="b"/>
              <a:pathLst>
                <a:path w="414019" h="269875">
                  <a:moveTo>
                    <a:pt x="413683" y="0"/>
                  </a:moveTo>
                  <a:lnTo>
                    <a:pt x="413683" y="190474"/>
                  </a:lnTo>
                  <a:lnTo>
                    <a:pt x="20496" y="269590"/>
                  </a:lnTo>
                  <a:lnTo>
                    <a:pt x="17493" y="251668"/>
                  </a:lnTo>
                  <a:lnTo>
                    <a:pt x="9864" y="197837"/>
                  </a:lnTo>
                  <a:lnTo>
                    <a:pt x="4976" y="153403"/>
                  </a:lnTo>
                  <a:lnTo>
                    <a:pt x="1582" y="110930"/>
                  </a:lnTo>
                  <a:lnTo>
                    <a:pt x="0" y="83321"/>
                  </a:lnTo>
                  <a:lnTo>
                    <a:pt x="4136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099780" y="3958732"/>
              <a:ext cx="188218" cy="203605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17045838" y="2371241"/>
              <a:ext cx="1242695" cy="2164080"/>
            </a:xfrm>
            <a:custGeom>
              <a:avLst/>
              <a:gdLst/>
              <a:ahLst/>
              <a:cxnLst/>
              <a:rect l="l" t="t" r="r" b="b"/>
              <a:pathLst>
                <a:path w="1242694" h="2164079">
                  <a:moveTo>
                    <a:pt x="1242148" y="2031923"/>
                  </a:moveTo>
                  <a:lnTo>
                    <a:pt x="828535" y="2115223"/>
                  </a:lnTo>
                  <a:lnTo>
                    <a:pt x="761428" y="2128736"/>
                  </a:lnTo>
                  <a:lnTo>
                    <a:pt x="796251" y="2139340"/>
                  </a:lnTo>
                  <a:lnTo>
                    <a:pt x="831278" y="2148725"/>
                  </a:lnTo>
                  <a:lnTo>
                    <a:pt x="866482" y="2156930"/>
                  </a:lnTo>
                  <a:lnTo>
                    <a:pt x="901852" y="2163965"/>
                  </a:lnTo>
                  <a:lnTo>
                    <a:pt x="1242148" y="2095423"/>
                  </a:lnTo>
                  <a:lnTo>
                    <a:pt x="1242148" y="2031923"/>
                  </a:lnTo>
                  <a:close/>
                </a:path>
                <a:path w="1242694" h="2164079">
                  <a:moveTo>
                    <a:pt x="1242148" y="1841461"/>
                  </a:moveTo>
                  <a:lnTo>
                    <a:pt x="1225169" y="1844878"/>
                  </a:lnTo>
                  <a:lnTo>
                    <a:pt x="1240320" y="1860651"/>
                  </a:lnTo>
                  <a:lnTo>
                    <a:pt x="1242148" y="1862493"/>
                  </a:lnTo>
                  <a:lnTo>
                    <a:pt x="1242148" y="1841461"/>
                  </a:lnTo>
                  <a:close/>
                </a:path>
                <a:path w="1242694" h="2164079">
                  <a:moveTo>
                    <a:pt x="1242148" y="1777885"/>
                  </a:moveTo>
                  <a:lnTo>
                    <a:pt x="416610" y="1944141"/>
                  </a:lnTo>
                  <a:lnTo>
                    <a:pt x="433209" y="1957006"/>
                  </a:lnTo>
                  <a:lnTo>
                    <a:pt x="450113" y="1969604"/>
                  </a:lnTo>
                  <a:lnTo>
                    <a:pt x="467309" y="1981911"/>
                  </a:lnTo>
                  <a:lnTo>
                    <a:pt x="484784" y="1993925"/>
                  </a:lnTo>
                  <a:lnTo>
                    <a:pt x="1242148" y="1841398"/>
                  </a:lnTo>
                  <a:lnTo>
                    <a:pt x="1242148" y="1777885"/>
                  </a:lnTo>
                  <a:close/>
                </a:path>
                <a:path w="1242694" h="2164079">
                  <a:moveTo>
                    <a:pt x="1242148" y="1079474"/>
                  </a:moveTo>
                  <a:lnTo>
                    <a:pt x="1212088" y="1085519"/>
                  </a:lnTo>
                  <a:lnTo>
                    <a:pt x="861110" y="1156182"/>
                  </a:lnTo>
                  <a:lnTo>
                    <a:pt x="862672" y="1163396"/>
                  </a:lnTo>
                  <a:lnTo>
                    <a:pt x="864501" y="1170533"/>
                  </a:lnTo>
                  <a:lnTo>
                    <a:pt x="866127" y="1177645"/>
                  </a:lnTo>
                  <a:lnTo>
                    <a:pt x="876198" y="1218120"/>
                  </a:lnTo>
                  <a:lnTo>
                    <a:pt x="887298" y="1258062"/>
                  </a:lnTo>
                  <a:lnTo>
                    <a:pt x="899452" y="1297457"/>
                  </a:lnTo>
                  <a:lnTo>
                    <a:pt x="912672" y="1336281"/>
                  </a:lnTo>
                  <a:lnTo>
                    <a:pt x="83578" y="1503248"/>
                  </a:lnTo>
                  <a:lnTo>
                    <a:pt x="89776" y="1517942"/>
                  </a:lnTo>
                  <a:lnTo>
                    <a:pt x="96202" y="1532547"/>
                  </a:lnTo>
                  <a:lnTo>
                    <a:pt x="102831" y="1547063"/>
                  </a:lnTo>
                  <a:lnTo>
                    <a:pt x="109664" y="1561490"/>
                  </a:lnTo>
                  <a:lnTo>
                    <a:pt x="1056627" y="1370799"/>
                  </a:lnTo>
                  <a:lnTo>
                    <a:pt x="935278" y="1395260"/>
                  </a:lnTo>
                  <a:lnTo>
                    <a:pt x="938314" y="1402765"/>
                  </a:lnTo>
                  <a:lnTo>
                    <a:pt x="954316" y="1439938"/>
                  </a:lnTo>
                  <a:lnTo>
                    <a:pt x="974102" y="1482255"/>
                  </a:lnTo>
                  <a:lnTo>
                    <a:pt x="999858" y="1532775"/>
                  </a:lnTo>
                  <a:lnTo>
                    <a:pt x="1019721" y="1568704"/>
                  </a:lnTo>
                  <a:lnTo>
                    <a:pt x="1098753" y="1552803"/>
                  </a:lnTo>
                  <a:lnTo>
                    <a:pt x="211582" y="1731467"/>
                  </a:lnTo>
                  <a:lnTo>
                    <a:pt x="221957" y="1745437"/>
                  </a:lnTo>
                  <a:lnTo>
                    <a:pt x="232575" y="1759229"/>
                  </a:lnTo>
                  <a:lnTo>
                    <a:pt x="243433" y="1772869"/>
                  </a:lnTo>
                  <a:lnTo>
                    <a:pt x="254520" y="1786331"/>
                  </a:lnTo>
                  <a:lnTo>
                    <a:pt x="1242148" y="1587436"/>
                  </a:lnTo>
                  <a:lnTo>
                    <a:pt x="1242148" y="1523949"/>
                  </a:lnTo>
                  <a:lnTo>
                    <a:pt x="1242148" y="1333436"/>
                  </a:lnTo>
                  <a:lnTo>
                    <a:pt x="1242148" y="1269936"/>
                  </a:lnTo>
                  <a:lnTo>
                    <a:pt x="1242148" y="1079474"/>
                  </a:lnTo>
                  <a:close/>
                </a:path>
                <a:path w="1242694" h="2164079">
                  <a:moveTo>
                    <a:pt x="1242148" y="1015974"/>
                  </a:moveTo>
                  <a:lnTo>
                    <a:pt x="15024" y="1263116"/>
                  </a:lnTo>
                  <a:lnTo>
                    <a:pt x="17653" y="1278445"/>
                  </a:lnTo>
                  <a:lnTo>
                    <a:pt x="20497" y="1293736"/>
                  </a:lnTo>
                  <a:lnTo>
                    <a:pt x="23558" y="1308989"/>
                  </a:lnTo>
                  <a:lnTo>
                    <a:pt x="26835" y="1324190"/>
                  </a:lnTo>
                  <a:lnTo>
                    <a:pt x="1242148" y="1079423"/>
                  </a:lnTo>
                  <a:lnTo>
                    <a:pt x="1242148" y="1015974"/>
                  </a:lnTo>
                  <a:close/>
                </a:path>
                <a:path w="1242694" h="2164079">
                  <a:moveTo>
                    <a:pt x="1242148" y="508000"/>
                  </a:moveTo>
                  <a:lnTo>
                    <a:pt x="52197" y="747649"/>
                  </a:lnTo>
                  <a:lnTo>
                    <a:pt x="37401" y="798068"/>
                  </a:lnTo>
                  <a:lnTo>
                    <a:pt x="32981" y="814959"/>
                  </a:lnTo>
                  <a:lnTo>
                    <a:pt x="839571" y="652538"/>
                  </a:lnTo>
                  <a:lnTo>
                    <a:pt x="1218107" y="576300"/>
                  </a:lnTo>
                  <a:lnTo>
                    <a:pt x="839571" y="652538"/>
                  </a:lnTo>
                  <a:lnTo>
                    <a:pt x="833437" y="706323"/>
                  </a:lnTo>
                  <a:lnTo>
                    <a:pt x="829360" y="760514"/>
                  </a:lnTo>
                  <a:lnTo>
                    <a:pt x="827379" y="809040"/>
                  </a:lnTo>
                  <a:lnTo>
                    <a:pt x="826998" y="845566"/>
                  </a:lnTo>
                  <a:lnTo>
                    <a:pt x="2159" y="1011682"/>
                  </a:lnTo>
                  <a:lnTo>
                    <a:pt x="1257" y="1027671"/>
                  </a:lnTo>
                  <a:lnTo>
                    <a:pt x="609" y="1043673"/>
                  </a:lnTo>
                  <a:lnTo>
                    <a:pt x="190" y="1059662"/>
                  </a:lnTo>
                  <a:lnTo>
                    <a:pt x="0" y="1075651"/>
                  </a:lnTo>
                  <a:lnTo>
                    <a:pt x="1242148" y="825461"/>
                  </a:lnTo>
                  <a:lnTo>
                    <a:pt x="1242148" y="761949"/>
                  </a:lnTo>
                  <a:lnTo>
                    <a:pt x="1090244" y="792543"/>
                  </a:lnTo>
                  <a:lnTo>
                    <a:pt x="1242148" y="761923"/>
                  </a:lnTo>
                  <a:lnTo>
                    <a:pt x="1242148" y="571449"/>
                  </a:lnTo>
                  <a:lnTo>
                    <a:pt x="1242148" y="508000"/>
                  </a:lnTo>
                  <a:close/>
                </a:path>
                <a:path w="1242694" h="2164079">
                  <a:moveTo>
                    <a:pt x="1242148" y="254038"/>
                  </a:moveTo>
                  <a:lnTo>
                    <a:pt x="189801" y="465975"/>
                  </a:lnTo>
                  <a:lnTo>
                    <a:pt x="163474" y="506463"/>
                  </a:lnTo>
                  <a:lnTo>
                    <a:pt x="144462" y="538556"/>
                  </a:lnTo>
                  <a:lnTo>
                    <a:pt x="1242148" y="317487"/>
                  </a:lnTo>
                  <a:lnTo>
                    <a:pt x="1242148" y="254038"/>
                  </a:lnTo>
                  <a:close/>
                </a:path>
                <a:path w="1242694" h="2164079">
                  <a:moveTo>
                    <a:pt x="1242148" y="0"/>
                  </a:moveTo>
                  <a:lnTo>
                    <a:pt x="528345" y="143751"/>
                  </a:lnTo>
                  <a:lnTo>
                    <a:pt x="495973" y="164198"/>
                  </a:lnTo>
                  <a:lnTo>
                    <a:pt x="464210" y="185813"/>
                  </a:lnTo>
                  <a:lnTo>
                    <a:pt x="433120" y="208610"/>
                  </a:lnTo>
                  <a:lnTo>
                    <a:pt x="402729" y="232562"/>
                  </a:lnTo>
                  <a:lnTo>
                    <a:pt x="1242148" y="63512"/>
                  </a:lnTo>
                  <a:lnTo>
                    <a:pt x="12421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12548125" y="2242826"/>
            <a:ext cx="5775325" cy="1511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1950" indent="-349885">
              <a:lnSpc>
                <a:spcPct val="100000"/>
              </a:lnSpc>
              <a:spcBef>
                <a:spcPts val="100"/>
              </a:spcBef>
              <a:buAutoNum type="arabicPlain" startAt="8"/>
              <a:tabLst>
                <a:tab pos="362585" algn="l"/>
                <a:tab pos="1709420" algn="l"/>
              </a:tabLst>
            </a:pPr>
            <a:r>
              <a:rPr dirty="0" sz="3200" spc="60">
                <a:solidFill>
                  <a:srgbClr val="292926"/>
                </a:solidFill>
                <a:latin typeface="Arial Black"/>
                <a:cs typeface="Arial Black"/>
              </a:rPr>
              <a:t>am</a:t>
            </a:r>
            <a:r>
              <a:rPr dirty="0" sz="3200">
                <a:solidFill>
                  <a:srgbClr val="292926"/>
                </a:solidFill>
                <a:latin typeface="Arial Black"/>
                <a:cs typeface="Arial Black"/>
              </a:rPr>
              <a:t>	</a:t>
            </a:r>
            <a:r>
              <a:rPr dirty="0" sz="3200" spc="-290">
                <a:solidFill>
                  <a:srgbClr val="292926"/>
                </a:solidFill>
                <a:latin typeface="Arial Black"/>
                <a:cs typeface="Arial Black"/>
              </a:rPr>
              <a:t>1000</a:t>
            </a:r>
            <a:r>
              <a:rPr dirty="0" sz="3200" spc="-204">
                <a:solidFill>
                  <a:srgbClr val="292926"/>
                </a:solidFill>
                <a:latin typeface="Arial Black"/>
                <a:cs typeface="Arial Black"/>
              </a:rPr>
              <a:t> </a:t>
            </a:r>
            <a:r>
              <a:rPr dirty="0" sz="3200" spc="130">
                <a:solidFill>
                  <a:srgbClr val="292926"/>
                </a:solidFill>
                <a:latin typeface="Lucida Sans Unicode"/>
                <a:cs typeface="Lucida Sans Unicode"/>
              </a:rPr>
              <a:t>Cal(in</a:t>
            </a:r>
            <a:r>
              <a:rPr dirty="0" sz="3200" spc="-145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45">
                <a:solidFill>
                  <a:srgbClr val="292926"/>
                </a:solidFill>
                <a:latin typeface="Lucida Sans Unicode"/>
                <a:cs typeface="Lucida Sans Unicode"/>
              </a:rPr>
              <a:t>surplus)</a:t>
            </a:r>
            <a:endParaRPr sz="3200">
              <a:latin typeface="Lucida Sans Unicode"/>
              <a:cs typeface="Lucida Sans Unicode"/>
            </a:endParaRPr>
          </a:p>
          <a:p>
            <a:pPr marL="354965" indent="-336550">
              <a:lnSpc>
                <a:spcPct val="100000"/>
              </a:lnSpc>
              <a:spcBef>
                <a:spcPts val="4015"/>
              </a:spcBef>
              <a:buAutoNum type="arabicPlain" startAt="8"/>
              <a:tabLst>
                <a:tab pos="355600" algn="l"/>
              </a:tabLst>
            </a:pPr>
            <a:r>
              <a:rPr dirty="0" sz="3200" spc="60">
                <a:solidFill>
                  <a:srgbClr val="292926"/>
                </a:solidFill>
                <a:latin typeface="Arial Black"/>
                <a:cs typeface="Arial Black"/>
              </a:rPr>
              <a:t>am</a:t>
            </a:r>
            <a:endParaRPr sz="3200">
              <a:latin typeface="Arial Black"/>
              <a:cs typeface="Arial Black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2526768" y="4623244"/>
            <a:ext cx="112331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944">
                <a:solidFill>
                  <a:srgbClr val="292926"/>
                </a:solidFill>
                <a:latin typeface="Arial Black"/>
                <a:cs typeface="Arial Black"/>
              </a:rPr>
              <a:t>11</a:t>
            </a:r>
            <a:r>
              <a:rPr dirty="0" sz="3200" spc="-385">
                <a:solidFill>
                  <a:srgbClr val="292926"/>
                </a:solidFill>
                <a:latin typeface="Arial Black"/>
                <a:cs typeface="Arial Black"/>
              </a:rPr>
              <a:t> </a:t>
            </a:r>
            <a:r>
              <a:rPr dirty="0" sz="3200" spc="60">
                <a:solidFill>
                  <a:srgbClr val="292926"/>
                </a:solidFill>
                <a:latin typeface="Arial Black"/>
                <a:cs typeface="Arial Black"/>
              </a:rPr>
              <a:t>am</a:t>
            </a:r>
            <a:endParaRPr sz="3200">
              <a:latin typeface="Arial Black"/>
              <a:cs typeface="Arial Black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2545000" y="7486453"/>
            <a:ext cx="489204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292926"/>
                </a:solidFill>
                <a:latin typeface="Lucida Sans Unicode"/>
                <a:cs typeface="Lucida Sans Unicode"/>
              </a:rPr>
              <a:t>Food</a:t>
            </a:r>
            <a:r>
              <a:rPr dirty="0" sz="3200" spc="2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85">
                <a:solidFill>
                  <a:srgbClr val="292926"/>
                </a:solidFill>
                <a:latin typeface="Lucida Sans Unicode"/>
                <a:cs typeface="Lucida Sans Unicode"/>
              </a:rPr>
              <a:t>Recommendation:</a:t>
            </a:r>
            <a:endParaRPr sz="3200">
              <a:latin typeface="Lucida Sans Unicode"/>
              <a:cs typeface="Lucida Sans Unicode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2540460" y="6006782"/>
            <a:ext cx="97091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940">
                <a:solidFill>
                  <a:srgbClr val="292926"/>
                </a:solidFill>
                <a:latin typeface="Arial Black"/>
                <a:cs typeface="Arial Black"/>
              </a:rPr>
              <a:t>1</a:t>
            </a:r>
            <a:r>
              <a:rPr dirty="0" sz="3200" spc="-390">
                <a:solidFill>
                  <a:srgbClr val="292926"/>
                </a:solidFill>
                <a:latin typeface="Arial Black"/>
                <a:cs typeface="Arial Black"/>
              </a:rPr>
              <a:t> </a:t>
            </a:r>
            <a:r>
              <a:rPr dirty="0" sz="3200" spc="50">
                <a:solidFill>
                  <a:srgbClr val="292926"/>
                </a:solidFill>
                <a:latin typeface="Arial Black"/>
                <a:cs typeface="Arial Black"/>
              </a:rPr>
              <a:t>pm</a:t>
            </a:r>
            <a:endParaRPr sz="3200">
              <a:latin typeface="Arial Black"/>
              <a:cs typeface="Arial Black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4245204" y="2742367"/>
            <a:ext cx="3429000" cy="4431665"/>
          </a:xfrm>
          <a:prstGeom prst="rect">
            <a:avLst/>
          </a:prstGeom>
        </p:spPr>
        <p:txBody>
          <a:bodyPr wrap="square" lIns="0" tIns="2393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85"/>
              </a:spcBef>
            </a:pPr>
            <a:r>
              <a:rPr dirty="0" sz="3200" spc="-60">
                <a:solidFill>
                  <a:srgbClr val="292926"/>
                </a:solidFill>
                <a:latin typeface="Lucida Sans Unicode"/>
                <a:cs typeface="Lucida Sans Unicode"/>
              </a:rPr>
              <a:t>B/F-</a:t>
            </a:r>
            <a:r>
              <a:rPr dirty="0" sz="3200" spc="-18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-85">
                <a:solidFill>
                  <a:srgbClr val="292926"/>
                </a:solidFill>
                <a:latin typeface="Lucida Sans Unicode"/>
                <a:cs typeface="Lucida Sans Unicode"/>
              </a:rPr>
              <a:t>200</a:t>
            </a:r>
            <a:r>
              <a:rPr dirty="0" sz="3200" spc="-17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150">
                <a:solidFill>
                  <a:srgbClr val="292926"/>
                </a:solidFill>
                <a:latin typeface="Lucida Sans Unicode"/>
                <a:cs typeface="Lucida Sans Unicode"/>
              </a:rPr>
              <a:t>cal</a:t>
            </a:r>
            <a:endParaRPr sz="3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785"/>
              </a:spcBef>
            </a:pPr>
            <a:r>
              <a:rPr dirty="0" sz="3200">
                <a:solidFill>
                  <a:srgbClr val="292926"/>
                </a:solidFill>
                <a:latin typeface="Lucida Sans Unicode"/>
                <a:cs typeface="Lucida Sans Unicode"/>
              </a:rPr>
              <a:t>Bal.</a:t>
            </a:r>
            <a:r>
              <a:rPr dirty="0" sz="3200" spc="-15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95">
                <a:solidFill>
                  <a:srgbClr val="292926"/>
                </a:solidFill>
                <a:latin typeface="Lucida Sans Unicode"/>
                <a:cs typeface="Lucida Sans Unicode"/>
              </a:rPr>
              <a:t>Cal-</a:t>
            </a:r>
            <a:r>
              <a:rPr dirty="0" sz="3200" spc="-15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-75">
                <a:solidFill>
                  <a:srgbClr val="292926"/>
                </a:solidFill>
                <a:latin typeface="Arial Black"/>
                <a:cs typeface="Arial Black"/>
              </a:rPr>
              <a:t>800</a:t>
            </a:r>
            <a:r>
              <a:rPr dirty="0" sz="3200" spc="-204">
                <a:solidFill>
                  <a:srgbClr val="292926"/>
                </a:solidFill>
                <a:latin typeface="Arial Black"/>
                <a:cs typeface="Arial Black"/>
              </a:rPr>
              <a:t> </a:t>
            </a:r>
            <a:r>
              <a:rPr dirty="0" sz="3200" spc="150">
                <a:solidFill>
                  <a:srgbClr val="292926"/>
                </a:solidFill>
                <a:latin typeface="Lucida Sans Unicode"/>
                <a:cs typeface="Lucida Sans Unicode"/>
              </a:rPr>
              <a:t>cal</a:t>
            </a:r>
            <a:endParaRPr sz="3200">
              <a:latin typeface="Lucida Sans Unicode"/>
              <a:cs typeface="Lucida Sans Unicode"/>
            </a:endParaRPr>
          </a:p>
          <a:p>
            <a:pPr marL="12700" marR="5080">
              <a:lnSpc>
                <a:spcPct val="147300"/>
              </a:lnSpc>
              <a:spcBef>
                <a:spcPts val="815"/>
              </a:spcBef>
            </a:pPr>
            <a:r>
              <a:rPr dirty="0" sz="3200" spc="114">
                <a:solidFill>
                  <a:srgbClr val="292926"/>
                </a:solidFill>
                <a:latin typeface="Lucida Sans Unicode"/>
                <a:cs typeface="Lucida Sans Unicode"/>
              </a:rPr>
              <a:t>Gym-</a:t>
            </a:r>
            <a:r>
              <a:rPr dirty="0" sz="3200" spc="-175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-105">
                <a:solidFill>
                  <a:srgbClr val="292926"/>
                </a:solidFill>
                <a:latin typeface="Lucida Sans Unicode"/>
                <a:cs typeface="Lucida Sans Unicode"/>
              </a:rPr>
              <a:t>-</a:t>
            </a:r>
            <a:r>
              <a:rPr dirty="0" sz="3200" spc="-50">
                <a:solidFill>
                  <a:srgbClr val="292926"/>
                </a:solidFill>
                <a:latin typeface="Lucida Sans Unicode"/>
                <a:cs typeface="Lucida Sans Unicode"/>
              </a:rPr>
              <a:t>300</a:t>
            </a:r>
            <a:r>
              <a:rPr dirty="0" sz="3200" spc="-17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150">
                <a:solidFill>
                  <a:srgbClr val="292926"/>
                </a:solidFill>
                <a:latin typeface="Lucida Sans Unicode"/>
                <a:cs typeface="Lucida Sans Unicode"/>
              </a:rPr>
              <a:t>cal </a:t>
            </a:r>
            <a:r>
              <a:rPr dirty="0" sz="3200">
                <a:solidFill>
                  <a:srgbClr val="292926"/>
                </a:solidFill>
                <a:latin typeface="Lucida Sans Unicode"/>
                <a:cs typeface="Lucida Sans Unicode"/>
              </a:rPr>
              <a:t>Bal.</a:t>
            </a:r>
            <a:r>
              <a:rPr dirty="0" sz="3200" spc="-155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95">
                <a:solidFill>
                  <a:srgbClr val="292926"/>
                </a:solidFill>
                <a:latin typeface="Lucida Sans Unicode"/>
                <a:cs typeface="Lucida Sans Unicode"/>
              </a:rPr>
              <a:t>Cal-</a:t>
            </a:r>
            <a:r>
              <a:rPr dirty="0" sz="3200" spc="-15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-509">
                <a:solidFill>
                  <a:srgbClr val="292926"/>
                </a:solidFill>
                <a:latin typeface="Arial Black"/>
                <a:cs typeface="Arial Black"/>
              </a:rPr>
              <a:t>1100</a:t>
            </a:r>
            <a:r>
              <a:rPr dirty="0" sz="3200" spc="-204">
                <a:solidFill>
                  <a:srgbClr val="292926"/>
                </a:solidFill>
                <a:latin typeface="Arial Black"/>
                <a:cs typeface="Arial Black"/>
              </a:rPr>
              <a:t> </a:t>
            </a:r>
            <a:r>
              <a:rPr dirty="0" sz="3200" spc="150">
                <a:solidFill>
                  <a:srgbClr val="292926"/>
                </a:solidFill>
                <a:latin typeface="Lucida Sans Unicode"/>
                <a:cs typeface="Lucida Sans Unicode"/>
              </a:rPr>
              <a:t>cal </a:t>
            </a:r>
            <a:r>
              <a:rPr dirty="0" sz="3200">
                <a:solidFill>
                  <a:srgbClr val="292926"/>
                </a:solidFill>
                <a:latin typeface="Lucida Sans Unicode"/>
                <a:cs typeface="Lucida Sans Unicode"/>
              </a:rPr>
              <a:t>Lunch-</a:t>
            </a:r>
            <a:r>
              <a:rPr dirty="0" sz="3200" spc="-18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200">
                <a:solidFill>
                  <a:srgbClr val="292926"/>
                </a:solidFill>
                <a:latin typeface="Lucida Sans Unicode"/>
                <a:cs typeface="Lucida Sans Unicode"/>
              </a:rPr>
              <a:t>400</a:t>
            </a:r>
            <a:r>
              <a:rPr dirty="0" sz="3200" spc="-18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150">
                <a:solidFill>
                  <a:srgbClr val="292926"/>
                </a:solidFill>
                <a:latin typeface="Lucida Sans Unicode"/>
                <a:cs typeface="Lucida Sans Unicode"/>
              </a:rPr>
              <a:t>cal </a:t>
            </a:r>
            <a:r>
              <a:rPr dirty="0" sz="3200">
                <a:solidFill>
                  <a:srgbClr val="292926"/>
                </a:solidFill>
                <a:latin typeface="Lucida Sans Unicode"/>
                <a:cs typeface="Lucida Sans Unicode"/>
              </a:rPr>
              <a:t>Bal.</a:t>
            </a:r>
            <a:r>
              <a:rPr dirty="0" sz="3200" spc="-15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95">
                <a:solidFill>
                  <a:srgbClr val="292926"/>
                </a:solidFill>
                <a:latin typeface="Lucida Sans Unicode"/>
                <a:cs typeface="Lucida Sans Unicode"/>
              </a:rPr>
              <a:t>Cal-</a:t>
            </a:r>
            <a:r>
              <a:rPr dirty="0" sz="3200" spc="-195">
                <a:solidFill>
                  <a:srgbClr val="292926"/>
                </a:solidFill>
                <a:latin typeface="Arial Black"/>
                <a:cs typeface="Arial Black"/>
              </a:rPr>
              <a:t>700</a:t>
            </a:r>
            <a:r>
              <a:rPr dirty="0" sz="3200" spc="-380">
                <a:solidFill>
                  <a:srgbClr val="292926"/>
                </a:solidFill>
                <a:latin typeface="Arial Black"/>
                <a:cs typeface="Arial Black"/>
              </a:rPr>
              <a:t> </a:t>
            </a:r>
            <a:r>
              <a:rPr dirty="0" sz="3200" spc="150">
                <a:solidFill>
                  <a:srgbClr val="292926"/>
                </a:solidFill>
                <a:latin typeface="Lucida Sans Unicode"/>
                <a:cs typeface="Lucida Sans Unicode"/>
              </a:rPr>
              <a:t>cal</a:t>
            </a:r>
            <a:endParaRPr sz="3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BEBE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652905" cy="1960245"/>
            <a:chOff x="0" y="0"/>
            <a:chExt cx="1652905" cy="1960245"/>
          </a:xfrm>
        </p:grpSpPr>
        <p:sp>
          <p:nvSpPr>
            <p:cNvPr id="4" name="object 4" descr=""/>
            <p:cNvSpPr/>
            <p:nvPr/>
          </p:nvSpPr>
          <p:spPr>
            <a:xfrm>
              <a:off x="0" y="11"/>
              <a:ext cx="1206500" cy="1960245"/>
            </a:xfrm>
            <a:custGeom>
              <a:avLst/>
              <a:gdLst/>
              <a:ahLst/>
              <a:cxnLst/>
              <a:rect l="l" t="t" r="r" b="b"/>
              <a:pathLst>
                <a:path w="1206500" h="1960245">
                  <a:moveTo>
                    <a:pt x="239458" y="0"/>
                  </a:moveTo>
                  <a:lnTo>
                    <a:pt x="0" y="0"/>
                  </a:lnTo>
                  <a:lnTo>
                    <a:pt x="0" y="239471"/>
                  </a:lnTo>
                  <a:lnTo>
                    <a:pt x="239458" y="0"/>
                  </a:lnTo>
                  <a:close/>
                </a:path>
                <a:path w="1206500" h="1960245">
                  <a:moveTo>
                    <a:pt x="591578" y="0"/>
                  </a:moveTo>
                  <a:lnTo>
                    <a:pt x="327507" y="0"/>
                  </a:lnTo>
                  <a:lnTo>
                    <a:pt x="0" y="327507"/>
                  </a:lnTo>
                  <a:lnTo>
                    <a:pt x="0" y="591604"/>
                  </a:lnTo>
                  <a:lnTo>
                    <a:pt x="591578" y="0"/>
                  </a:lnTo>
                  <a:close/>
                </a:path>
                <a:path w="1206500" h="1960245">
                  <a:moveTo>
                    <a:pt x="943762" y="0"/>
                  </a:moveTo>
                  <a:lnTo>
                    <a:pt x="679704" y="0"/>
                  </a:lnTo>
                  <a:lnTo>
                    <a:pt x="0" y="679665"/>
                  </a:lnTo>
                  <a:lnTo>
                    <a:pt x="0" y="943762"/>
                  </a:lnTo>
                  <a:lnTo>
                    <a:pt x="785444" y="158356"/>
                  </a:lnTo>
                  <a:lnTo>
                    <a:pt x="943762" y="0"/>
                  </a:lnTo>
                  <a:close/>
                </a:path>
                <a:path w="1206500" h="1960245">
                  <a:moveTo>
                    <a:pt x="1145209" y="942911"/>
                  </a:moveTo>
                  <a:lnTo>
                    <a:pt x="167373" y="1920735"/>
                  </a:lnTo>
                  <a:lnTo>
                    <a:pt x="213321" y="1906181"/>
                  </a:lnTo>
                  <a:lnTo>
                    <a:pt x="258864" y="1890026"/>
                  </a:lnTo>
                  <a:lnTo>
                    <a:pt x="303936" y="1872322"/>
                  </a:lnTo>
                  <a:lnTo>
                    <a:pt x="348538" y="1853082"/>
                  </a:lnTo>
                  <a:lnTo>
                    <a:pt x="392607" y="1832317"/>
                  </a:lnTo>
                  <a:lnTo>
                    <a:pt x="431342" y="1812531"/>
                  </a:lnTo>
                  <a:lnTo>
                    <a:pt x="476338" y="1787829"/>
                  </a:lnTo>
                  <a:lnTo>
                    <a:pt x="538924" y="1749615"/>
                  </a:lnTo>
                  <a:lnTo>
                    <a:pt x="585800" y="1718030"/>
                  </a:lnTo>
                  <a:lnTo>
                    <a:pt x="631698" y="1684413"/>
                  </a:lnTo>
                  <a:lnTo>
                    <a:pt x="676541" y="1648790"/>
                  </a:lnTo>
                  <a:lnTo>
                    <a:pt x="711619" y="1618843"/>
                  </a:lnTo>
                  <a:lnTo>
                    <a:pt x="745921" y="1587576"/>
                  </a:lnTo>
                  <a:lnTo>
                    <a:pt x="779551" y="1555076"/>
                  </a:lnTo>
                  <a:lnTo>
                    <a:pt x="817359" y="1515846"/>
                  </a:lnTo>
                  <a:lnTo>
                    <a:pt x="853414" y="1475574"/>
                  </a:lnTo>
                  <a:lnTo>
                    <a:pt x="887730" y="1434299"/>
                  </a:lnTo>
                  <a:lnTo>
                    <a:pt x="920292" y="1392072"/>
                  </a:lnTo>
                  <a:lnTo>
                    <a:pt x="951103" y="1348930"/>
                  </a:lnTo>
                  <a:lnTo>
                    <a:pt x="980160" y="1304950"/>
                  </a:lnTo>
                  <a:lnTo>
                    <a:pt x="1005141" y="1263891"/>
                  </a:lnTo>
                  <a:lnTo>
                    <a:pt x="1036510" y="1207757"/>
                  </a:lnTo>
                  <a:lnTo>
                    <a:pt x="1058392" y="1164869"/>
                  </a:lnTo>
                  <a:lnTo>
                    <a:pt x="1078776" y="1121422"/>
                  </a:lnTo>
                  <a:lnTo>
                    <a:pt x="1097661" y="1077468"/>
                  </a:lnTo>
                  <a:lnTo>
                    <a:pt x="1115021" y="1033043"/>
                  </a:lnTo>
                  <a:lnTo>
                    <a:pt x="1130871" y="988174"/>
                  </a:lnTo>
                  <a:lnTo>
                    <a:pt x="1145209" y="942911"/>
                  </a:lnTo>
                  <a:close/>
                </a:path>
                <a:path w="1206500" h="1960245">
                  <a:moveTo>
                    <a:pt x="1154874" y="140982"/>
                  </a:moveTo>
                  <a:lnTo>
                    <a:pt x="1152918" y="133934"/>
                  </a:lnTo>
                  <a:lnTo>
                    <a:pt x="1150874" y="126771"/>
                  </a:lnTo>
                  <a:lnTo>
                    <a:pt x="1147902" y="116560"/>
                  </a:lnTo>
                  <a:lnTo>
                    <a:pt x="1146048" y="110426"/>
                  </a:lnTo>
                  <a:lnTo>
                    <a:pt x="1142796" y="99491"/>
                  </a:lnTo>
                  <a:lnTo>
                    <a:pt x="1130452" y="60642"/>
                  </a:lnTo>
                  <a:lnTo>
                    <a:pt x="1115339" y="17856"/>
                  </a:lnTo>
                  <a:lnTo>
                    <a:pt x="1108532" y="0"/>
                  </a:lnTo>
                  <a:lnTo>
                    <a:pt x="1031709" y="0"/>
                  </a:lnTo>
                  <a:lnTo>
                    <a:pt x="0" y="1031760"/>
                  </a:lnTo>
                  <a:lnTo>
                    <a:pt x="0" y="1295869"/>
                  </a:lnTo>
                  <a:lnTo>
                    <a:pt x="1154874" y="140982"/>
                  </a:lnTo>
                  <a:close/>
                </a:path>
                <a:path w="1206500" h="1960245">
                  <a:moveTo>
                    <a:pt x="1203820" y="444144"/>
                  </a:moveTo>
                  <a:lnTo>
                    <a:pt x="1200759" y="400253"/>
                  </a:lnTo>
                  <a:lnTo>
                    <a:pt x="1196390" y="356565"/>
                  </a:lnTo>
                  <a:lnTo>
                    <a:pt x="1190663" y="312826"/>
                  </a:lnTo>
                  <a:lnTo>
                    <a:pt x="1183665" y="269341"/>
                  </a:lnTo>
                  <a:lnTo>
                    <a:pt x="1175308" y="226034"/>
                  </a:lnTo>
                  <a:lnTo>
                    <a:pt x="1172235" y="211670"/>
                  </a:lnTo>
                  <a:lnTo>
                    <a:pt x="0" y="1383880"/>
                  </a:lnTo>
                  <a:lnTo>
                    <a:pt x="0" y="1647964"/>
                  </a:lnTo>
                  <a:lnTo>
                    <a:pt x="1203820" y="444144"/>
                  </a:lnTo>
                  <a:close/>
                </a:path>
                <a:path w="1206500" h="1960245">
                  <a:moveTo>
                    <a:pt x="1206144" y="529869"/>
                  </a:moveTo>
                  <a:lnTo>
                    <a:pt x="0" y="1736013"/>
                  </a:lnTo>
                  <a:lnTo>
                    <a:pt x="0" y="1960016"/>
                  </a:lnTo>
                  <a:lnTo>
                    <a:pt x="49517" y="1950554"/>
                  </a:lnTo>
                  <a:lnTo>
                    <a:pt x="1175029" y="825042"/>
                  </a:lnTo>
                  <a:lnTo>
                    <a:pt x="1185418" y="770229"/>
                  </a:lnTo>
                  <a:lnTo>
                    <a:pt x="1195997" y="696620"/>
                  </a:lnTo>
                  <a:lnTo>
                    <a:pt x="1201483" y="641172"/>
                  </a:lnTo>
                  <a:lnTo>
                    <a:pt x="1204874" y="585571"/>
                  </a:lnTo>
                  <a:lnTo>
                    <a:pt x="1206144" y="529869"/>
                  </a:lnTo>
                  <a:close/>
                </a:path>
              </a:pathLst>
            </a:custGeom>
            <a:solidFill>
              <a:srgbClr val="2929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11"/>
              <a:ext cx="1652905" cy="768985"/>
            </a:xfrm>
            <a:custGeom>
              <a:avLst/>
              <a:gdLst/>
              <a:ahLst/>
              <a:cxnLst/>
              <a:rect l="l" t="t" r="r" b="b"/>
              <a:pathLst>
                <a:path w="1652905" h="768985">
                  <a:moveTo>
                    <a:pt x="327482" y="0"/>
                  </a:moveTo>
                  <a:lnTo>
                    <a:pt x="239534" y="0"/>
                  </a:lnTo>
                  <a:lnTo>
                    <a:pt x="0" y="239534"/>
                  </a:lnTo>
                  <a:lnTo>
                    <a:pt x="0" y="327482"/>
                  </a:lnTo>
                  <a:lnTo>
                    <a:pt x="327482" y="0"/>
                  </a:lnTo>
                  <a:close/>
                </a:path>
                <a:path w="1652905" h="768985">
                  <a:moveTo>
                    <a:pt x="679665" y="0"/>
                  </a:moveTo>
                  <a:lnTo>
                    <a:pt x="591616" y="0"/>
                  </a:lnTo>
                  <a:lnTo>
                    <a:pt x="2425" y="589191"/>
                  </a:lnTo>
                  <a:lnTo>
                    <a:pt x="15798" y="597877"/>
                  </a:lnTo>
                  <a:lnTo>
                    <a:pt x="29324" y="606374"/>
                  </a:lnTo>
                  <a:lnTo>
                    <a:pt x="43002" y="614692"/>
                  </a:lnTo>
                  <a:lnTo>
                    <a:pt x="56857" y="622808"/>
                  </a:lnTo>
                  <a:lnTo>
                    <a:pt x="679665" y="0"/>
                  </a:lnTo>
                  <a:close/>
                </a:path>
                <a:path w="1652905" h="768985">
                  <a:moveTo>
                    <a:pt x="1031735" y="0"/>
                  </a:moveTo>
                  <a:lnTo>
                    <a:pt x="943775" y="0"/>
                  </a:lnTo>
                  <a:lnTo>
                    <a:pt x="237693" y="706081"/>
                  </a:lnTo>
                  <a:lnTo>
                    <a:pt x="254177" y="711758"/>
                  </a:lnTo>
                  <a:lnTo>
                    <a:pt x="270789" y="717207"/>
                  </a:lnTo>
                  <a:lnTo>
                    <a:pt x="287515" y="722414"/>
                  </a:lnTo>
                  <a:lnTo>
                    <a:pt x="304380" y="727354"/>
                  </a:lnTo>
                  <a:lnTo>
                    <a:pt x="1031735" y="0"/>
                  </a:lnTo>
                  <a:close/>
                </a:path>
                <a:path w="1652905" h="768985">
                  <a:moveTo>
                    <a:pt x="1383817" y="0"/>
                  </a:moveTo>
                  <a:lnTo>
                    <a:pt x="1295857" y="0"/>
                  </a:lnTo>
                  <a:lnTo>
                    <a:pt x="529602" y="766254"/>
                  </a:lnTo>
                  <a:lnTo>
                    <a:pt x="548182" y="767359"/>
                  </a:lnTo>
                  <a:lnTo>
                    <a:pt x="566864" y="768172"/>
                  </a:lnTo>
                  <a:lnTo>
                    <a:pt x="585622" y="768680"/>
                  </a:lnTo>
                  <a:lnTo>
                    <a:pt x="604469" y="768845"/>
                  </a:lnTo>
                  <a:lnTo>
                    <a:pt x="607999" y="768845"/>
                  </a:lnTo>
                  <a:lnTo>
                    <a:pt x="615149" y="768667"/>
                  </a:lnTo>
                  <a:lnTo>
                    <a:pt x="1383817" y="0"/>
                  </a:lnTo>
                  <a:close/>
                </a:path>
                <a:path w="1652905" h="768985">
                  <a:moveTo>
                    <a:pt x="1652524" y="0"/>
                  </a:moveTo>
                  <a:lnTo>
                    <a:pt x="1647964" y="0"/>
                  </a:lnTo>
                  <a:lnTo>
                    <a:pt x="927404" y="720547"/>
                  </a:lnTo>
                  <a:lnTo>
                    <a:pt x="964184" y="708545"/>
                  </a:lnTo>
                  <a:lnTo>
                    <a:pt x="1000379" y="695261"/>
                  </a:lnTo>
                  <a:lnTo>
                    <a:pt x="1035964" y="680770"/>
                  </a:lnTo>
                  <a:lnTo>
                    <a:pt x="1070902" y="665099"/>
                  </a:lnTo>
                  <a:lnTo>
                    <a:pt x="1599298" y="136715"/>
                  </a:lnTo>
                  <a:lnTo>
                    <a:pt x="1614944" y="101765"/>
                  </a:lnTo>
                  <a:lnTo>
                    <a:pt x="1629422" y="66179"/>
                  </a:lnTo>
                  <a:lnTo>
                    <a:pt x="1642694" y="29997"/>
                  </a:lnTo>
                  <a:lnTo>
                    <a:pt x="1652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/>
          <p:nvPr/>
        </p:nvSpPr>
        <p:spPr>
          <a:xfrm>
            <a:off x="4895469" y="2306078"/>
            <a:ext cx="7830820" cy="28575"/>
          </a:xfrm>
          <a:custGeom>
            <a:avLst/>
            <a:gdLst/>
            <a:ahLst/>
            <a:cxnLst/>
            <a:rect l="l" t="t" r="r" b="b"/>
            <a:pathLst>
              <a:path w="7830820" h="28575">
                <a:moveTo>
                  <a:pt x="7830223" y="0"/>
                </a:moveTo>
                <a:lnTo>
                  <a:pt x="7830223" y="0"/>
                </a:lnTo>
                <a:lnTo>
                  <a:pt x="0" y="0"/>
                </a:lnTo>
                <a:lnTo>
                  <a:pt x="0" y="28575"/>
                </a:lnTo>
                <a:lnTo>
                  <a:pt x="7830223" y="28575"/>
                </a:lnTo>
                <a:lnTo>
                  <a:pt x="7830223" y="0"/>
                </a:lnTo>
                <a:close/>
              </a:path>
            </a:pathLst>
          </a:custGeom>
          <a:solidFill>
            <a:srgbClr val="004A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4298400" y="1088474"/>
            <a:ext cx="8440420" cy="12827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47300"/>
              </a:lnSpc>
              <a:spcBef>
                <a:spcPts val="95"/>
              </a:spcBef>
            </a:pPr>
            <a:r>
              <a:rPr dirty="0" sz="2800" spc="60">
                <a:latin typeface="Lucida Sans Unicode"/>
                <a:cs typeface="Lucida Sans Unicode"/>
              </a:rPr>
              <a:t>New</a:t>
            </a:r>
            <a:r>
              <a:rPr dirty="0" sz="2800" spc="-130">
                <a:latin typeface="Lucida Sans Unicode"/>
                <a:cs typeface="Lucida Sans Unicode"/>
              </a:rPr>
              <a:t> </a:t>
            </a:r>
            <a:r>
              <a:rPr dirty="0" sz="2800" spc="-90">
                <a:latin typeface="Lucida Sans Unicode"/>
                <a:cs typeface="Lucida Sans Unicode"/>
              </a:rPr>
              <a:t>York</a:t>
            </a:r>
            <a:r>
              <a:rPr dirty="0" sz="2800" spc="-125">
                <a:latin typeface="Lucida Sans Unicode"/>
                <a:cs typeface="Lucida Sans Unicode"/>
              </a:rPr>
              <a:t> </a:t>
            </a:r>
            <a:r>
              <a:rPr dirty="0" sz="2800" spc="85">
                <a:latin typeface="Lucida Sans Unicode"/>
                <a:cs typeface="Lucida Sans Unicode"/>
              </a:rPr>
              <a:t>Government</a:t>
            </a:r>
            <a:r>
              <a:rPr dirty="0" sz="2800" spc="-125">
                <a:latin typeface="Lucida Sans Unicode"/>
                <a:cs typeface="Lucida Sans Unicode"/>
              </a:rPr>
              <a:t> </a:t>
            </a:r>
            <a:r>
              <a:rPr dirty="0" sz="2800" spc="50">
                <a:latin typeface="Lucida Sans Unicode"/>
                <a:cs typeface="Lucida Sans Unicode"/>
              </a:rPr>
              <a:t>website </a:t>
            </a:r>
            <a:r>
              <a:rPr dirty="0" u="heavy" sz="2800" spc="-10">
                <a:solidFill>
                  <a:srgbClr val="004AAC"/>
                </a:solidFill>
                <a:uFill>
                  <a:solidFill>
                    <a:srgbClr val="004AAC"/>
                  </a:solidFill>
                </a:uFill>
                <a:latin typeface="Lucida Sans Unicode"/>
                <a:cs typeface="Lucida Sans Unicode"/>
              </a:rPr>
              <a:t>htt</a:t>
            </a:r>
            <a:r>
              <a:rPr dirty="0" sz="2800" spc="-10">
                <a:solidFill>
                  <a:srgbClr val="004AAC"/>
                </a:solidFill>
                <a:latin typeface="Lucida Sans Unicode"/>
                <a:cs typeface="Lucida Sans Unicode"/>
              </a:rPr>
              <a:t>ps://data.cityofnewyork.us/api/views/qgc5-</a:t>
            </a:r>
            <a:endParaRPr sz="2800">
              <a:latin typeface="Lucida Sans Unicode"/>
              <a:cs typeface="Lucida Sans Unicode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8701088" y="2934728"/>
            <a:ext cx="2841625" cy="28575"/>
          </a:xfrm>
          <a:custGeom>
            <a:avLst/>
            <a:gdLst/>
            <a:ahLst/>
            <a:cxnLst/>
            <a:rect l="l" t="t" r="r" b="b"/>
            <a:pathLst>
              <a:path w="2841625" h="28575">
                <a:moveTo>
                  <a:pt x="2841561" y="0"/>
                </a:moveTo>
                <a:lnTo>
                  <a:pt x="154863" y="0"/>
                </a:lnTo>
                <a:lnTo>
                  <a:pt x="0" y="0"/>
                </a:lnTo>
                <a:lnTo>
                  <a:pt x="0" y="28575"/>
                </a:lnTo>
                <a:lnTo>
                  <a:pt x="154863" y="28575"/>
                </a:lnTo>
                <a:lnTo>
                  <a:pt x="2841561" y="28575"/>
                </a:lnTo>
                <a:lnTo>
                  <a:pt x="2841561" y="0"/>
                </a:lnTo>
                <a:close/>
              </a:path>
            </a:pathLst>
          </a:custGeom>
          <a:solidFill>
            <a:srgbClr val="004A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142850" y="-281202"/>
            <a:ext cx="6501130" cy="12192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7800" spc="1090"/>
              <a:t>Data</a:t>
            </a:r>
            <a:r>
              <a:rPr dirty="0" sz="7800" spc="520"/>
              <a:t> </a:t>
            </a:r>
            <a:r>
              <a:rPr dirty="0" sz="7800" spc="1120"/>
              <a:t>Source</a:t>
            </a:r>
            <a:endParaRPr sz="7800"/>
          </a:p>
        </p:txBody>
      </p:sp>
      <p:sp>
        <p:nvSpPr>
          <p:cNvPr id="10" name="object 10" descr=""/>
          <p:cNvSpPr txBox="1"/>
          <p:nvPr/>
        </p:nvSpPr>
        <p:spPr>
          <a:xfrm>
            <a:off x="-12700" y="1945127"/>
            <a:ext cx="354139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0" spc="310" b="1" i="1">
                <a:latin typeface="Arial"/>
                <a:cs typeface="Arial"/>
              </a:rPr>
              <a:t>Data</a:t>
            </a:r>
            <a:r>
              <a:rPr dirty="0" sz="4000" spc="-185" b="1" i="1">
                <a:latin typeface="Arial"/>
                <a:cs typeface="Arial"/>
              </a:rPr>
              <a:t> </a:t>
            </a:r>
            <a:r>
              <a:rPr dirty="0" sz="4000" spc="-735" b="1" i="1">
                <a:latin typeface="Arial"/>
                <a:cs typeface="Arial"/>
              </a:rPr>
              <a:t>1</a:t>
            </a:r>
            <a:r>
              <a:rPr dirty="0" sz="4000" spc="-180" b="1" i="1">
                <a:latin typeface="Arial"/>
                <a:cs typeface="Arial"/>
              </a:rPr>
              <a:t> </a:t>
            </a:r>
            <a:r>
              <a:rPr dirty="0" sz="4000" spc="100" b="1" i="1">
                <a:latin typeface="Arial"/>
                <a:cs typeface="Arial"/>
              </a:rPr>
              <a:t>Source</a:t>
            </a:r>
            <a:endParaRPr sz="40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-12700" y="2545685"/>
            <a:ext cx="11981180" cy="415671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4323715">
              <a:lnSpc>
                <a:spcPct val="100000"/>
              </a:lnSpc>
              <a:spcBef>
                <a:spcPts val="110"/>
              </a:spcBef>
            </a:pPr>
            <a:r>
              <a:rPr dirty="0" u="heavy" sz="2800" spc="-10">
                <a:solidFill>
                  <a:srgbClr val="004AAC"/>
                </a:solidFill>
                <a:uFill>
                  <a:solidFill>
                    <a:srgbClr val="004AAC"/>
                  </a:solidFill>
                </a:uFill>
                <a:latin typeface="Lucida Sans Unicode"/>
                <a:cs typeface="Lucida Sans Unicode"/>
              </a:rPr>
              <a:t>ecnb/rows.csv?accessTy</a:t>
            </a:r>
            <a:r>
              <a:rPr dirty="0" sz="2800" spc="-10">
                <a:solidFill>
                  <a:srgbClr val="004AAC"/>
                </a:solidFill>
                <a:latin typeface="Lucida Sans Unicode"/>
                <a:cs typeface="Lucida Sans Unicode"/>
              </a:rPr>
              <a:t>pe=DOWNLOAD</a:t>
            </a:r>
            <a:endParaRPr sz="2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815"/>
              </a:spcBef>
            </a:pPr>
            <a:r>
              <a:rPr dirty="0" sz="3200">
                <a:latin typeface="Lucida Sans Unicode"/>
                <a:cs typeface="Lucida Sans Unicode"/>
              </a:rPr>
              <a:t>The</a:t>
            </a:r>
            <a:r>
              <a:rPr dirty="0" sz="3200" spc="-170">
                <a:latin typeface="Lucida Sans Unicode"/>
                <a:cs typeface="Lucida Sans Unicode"/>
              </a:rPr>
              <a:t> </a:t>
            </a:r>
            <a:r>
              <a:rPr dirty="0" sz="3200" spc="215">
                <a:latin typeface="Lucida Sans Unicode"/>
                <a:cs typeface="Lucida Sans Unicode"/>
              </a:rPr>
              <a:t>data</a:t>
            </a:r>
            <a:r>
              <a:rPr dirty="0" sz="3200" spc="-165">
                <a:latin typeface="Lucida Sans Unicode"/>
                <a:cs typeface="Lucida Sans Unicode"/>
              </a:rPr>
              <a:t> </a:t>
            </a:r>
            <a:r>
              <a:rPr dirty="0" sz="3200" spc="60">
                <a:latin typeface="Lucida Sans Unicode"/>
                <a:cs typeface="Lucida Sans Unicode"/>
              </a:rPr>
              <a:t>set</a:t>
            </a:r>
            <a:r>
              <a:rPr dirty="0" sz="3200" spc="-170">
                <a:latin typeface="Lucida Sans Unicode"/>
                <a:cs typeface="Lucida Sans Unicode"/>
              </a:rPr>
              <a:t> </a:t>
            </a:r>
            <a:r>
              <a:rPr dirty="0" sz="3200" spc="185">
                <a:latin typeface="Lucida Sans Unicode"/>
                <a:cs typeface="Lucida Sans Unicode"/>
              </a:rPr>
              <a:t>was</a:t>
            </a:r>
            <a:r>
              <a:rPr dirty="0" sz="3200" spc="-165">
                <a:latin typeface="Lucida Sans Unicode"/>
                <a:cs typeface="Lucida Sans Unicode"/>
              </a:rPr>
              <a:t> </a:t>
            </a:r>
            <a:r>
              <a:rPr dirty="0" sz="3200" spc="114">
                <a:latin typeface="Lucida Sans Unicode"/>
                <a:cs typeface="Lucida Sans Unicode"/>
              </a:rPr>
              <a:t>chosen</a:t>
            </a:r>
            <a:r>
              <a:rPr dirty="0" sz="3200" spc="-170">
                <a:latin typeface="Lucida Sans Unicode"/>
                <a:cs typeface="Lucida Sans Unicode"/>
              </a:rPr>
              <a:t> </a:t>
            </a:r>
            <a:r>
              <a:rPr dirty="0" sz="3200" spc="170">
                <a:latin typeface="Lucida Sans Unicode"/>
                <a:cs typeface="Lucida Sans Unicode"/>
              </a:rPr>
              <a:t>because</a:t>
            </a:r>
            <a:endParaRPr sz="3200">
              <a:latin typeface="Lucida Sans Unicode"/>
              <a:cs typeface="Lucida Sans Unicode"/>
            </a:endParaRPr>
          </a:p>
          <a:p>
            <a:pPr marL="12700" marR="5080">
              <a:lnSpc>
                <a:spcPct val="146500"/>
              </a:lnSpc>
            </a:pPr>
            <a:r>
              <a:rPr dirty="0" sz="3200" spc="-105">
                <a:latin typeface="Lucida Sans Unicode"/>
                <a:cs typeface="Lucida Sans Unicode"/>
              </a:rPr>
              <a:t>-</a:t>
            </a:r>
            <a:r>
              <a:rPr dirty="0" sz="3200" spc="-90">
                <a:latin typeface="Lucida Sans Unicode"/>
                <a:cs typeface="Lucida Sans Unicode"/>
              </a:rPr>
              <a:t>it </a:t>
            </a:r>
            <a:r>
              <a:rPr dirty="0" sz="3200" spc="85">
                <a:latin typeface="Lucida Sans Unicode"/>
                <a:cs typeface="Lucida Sans Unicode"/>
              </a:rPr>
              <a:t>contains</a:t>
            </a:r>
            <a:r>
              <a:rPr dirty="0" sz="3200" spc="-90">
                <a:latin typeface="Lucida Sans Unicode"/>
                <a:cs typeface="Lucida Sans Unicode"/>
              </a:rPr>
              <a:t> </a:t>
            </a:r>
            <a:r>
              <a:rPr dirty="0" sz="3200" spc="105">
                <a:latin typeface="Lucida Sans Unicode"/>
                <a:cs typeface="Lucida Sans Unicode"/>
              </a:rPr>
              <a:t>comprehensive</a:t>
            </a:r>
            <a:r>
              <a:rPr dirty="0" sz="3200" spc="-90">
                <a:latin typeface="Lucida Sans Unicode"/>
                <a:cs typeface="Lucida Sans Unicode"/>
              </a:rPr>
              <a:t> </a:t>
            </a:r>
            <a:r>
              <a:rPr dirty="0" sz="3200">
                <a:latin typeface="Lucida Sans Unicode"/>
                <a:cs typeface="Lucida Sans Unicode"/>
              </a:rPr>
              <a:t>information</a:t>
            </a:r>
            <a:r>
              <a:rPr dirty="0" sz="3200" spc="-90">
                <a:latin typeface="Lucida Sans Unicode"/>
                <a:cs typeface="Lucida Sans Unicode"/>
              </a:rPr>
              <a:t> </a:t>
            </a:r>
            <a:r>
              <a:rPr dirty="0" sz="3200" spc="120">
                <a:latin typeface="Lucida Sans Unicode"/>
                <a:cs typeface="Lucida Sans Unicode"/>
              </a:rPr>
              <a:t>about</a:t>
            </a:r>
            <a:r>
              <a:rPr dirty="0" sz="3200" spc="-90">
                <a:latin typeface="Lucida Sans Unicode"/>
                <a:cs typeface="Lucida Sans Unicode"/>
              </a:rPr>
              <a:t> </a:t>
            </a:r>
            <a:r>
              <a:rPr dirty="0" sz="3200" spc="145">
                <a:latin typeface="Lucida Sans Unicode"/>
                <a:cs typeface="Lucida Sans Unicode"/>
              </a:rPr>
              <a:t>menu</a:t>
            </a:r>
            <a:r>
              <a:rPr dirty="0" sz="3200" spc="-90">
                <a:latin typeface="Lucida Sans Unicode"/>
                <a:cs typeface="Lucida Sans Unicode"/>
              </a:rPr>
              <a:t> </a:t>
            </a:r>
            <a:r>
              <a:rPr dirty="0" sz="3200" spc="55">
                <a:latin typeface="Lucida Sans Unicode"/>
                <a:cs typeface="Lucida Sans Unicode"/>
              </a:rPr>
              <a:t>items </a:t>
            </a:r>
            <a:r>
              <a:rPr dirty="0" sz="3200">
                <a:latin typeface="Lucida Sans Unicode"/>
                <a:cs typeface="Lucida Sans Unicode"/>
              </a:rPr>
              <a:t>from</a:t>
            </a:r>
            <a:r>
              <a:rPr dirty="0" sz="3200" spc="-95">
                <a:latin typeface="Lucida Sans Unicode"/>
                <a:cs typeface="Lucida Sans Unicode"/>
              </a:rPr>
              <a:t> </a:t>
            </a:r>
            <a:r>
              <a:rPr dirty="0" sz="3200" spc="55">
                <a:latin typeface="Lucida Sans Unicode"/>
                <a:cs typeface="Lucida Sans Unicode"/>
              </a:rPr>
              <a:t>various</a:t>
            </a:r>
            <a:r>
              <a:rPr dirty="0" sz="3200" spc="-90">
                <a:latin typeface="Lucida Sans Unicode"/>
                <a:cs typeface="Lucida Sans Unicode"/>
              </a:rPr>
              <a:t> </a:t>
            </a:r>
            <a:r>
              <a:rPr dirty="0" sz="3200" spc="-10">
                <a:latin typeface="Lucida Sans Unicode"/>
                <a:cs typeface="Lucida Sans Unicode"/>
              </a:rPr>
              <a:t>restaurants,</a:t>
            </a:r>
            <a:endParaRPr sz="3200">
              <a:latin typeface="Lucida Sans Unicode"/>
              <a:cs typeface="Lucida Sans Unicode"/>
            </a:endParaRPr>
          </a:p>
          <a:p>
            <a:pPr marL="12700" marR="90170">
              <a:lnSpc>
                <a:spcPct val="146500"/>
              </a:lnSpc>
            </a:pPr>
            <a:r>
              <a:rPr dirty="0" sz="3200" spc="-105">
                <a:latin typeface="Lucida Sans Unicode"/>
                <a:cs typeface="Lucida Sans Unicode"/>
              </a:rPr>
              <a:t>-</a:t>
            </a:r>
            <a:r>
              <a:rPr dirty="0" sz="3200">
                <a:latin typeface="Lucida Sans Unicode"/>
                <a:cs typeface="Lucida Sans Unicode"/>
              </a:rPr>
              <a:t>including</a:t>
            </a:r>
            <a:r>
              <a:rPr dirty="0" sz="3200" spc="-80">
                <a:latin typeface="Lucida Sans Unicode"/>
                <a:cs typeface="Lucida Sans Unicode"/>
              </a:rPr>
              <a:t> </a:t>
            </a:r>
            <a:r>
              <a:rPr dirty="0" sz="3200" spc="85">
                <a:latin typeface="Lucida Sans Unicode"/>
                <a:cs typeface="Lucida Sans Unicode"/>
              </a:rPr>
              <a:t>detailed</a:t>
            </a:r>
            <a:r>
              <a:rPr dirty="0" sz="3200" spc="-80">
                <a:latin typeface="Lucida Sans Unicode"/>
                <a:cs typeface="Lucida Sans Unicode"/>
              </a:rPr>
              <a:t> </a:t>
            </a:r>
            <a:r>
              <a:rPr dirty="0" sz="3200">
                <a:latin typeface="Lucida Sans Unicode"/>
                <a:cs typeface="Lucida Sans Unicode"/>
              </a:rPr>
              <a:t>nutritional</a:t>
            </a:r>
            <a:r>
              <a:rPr dirty="0" sz="3200" spc="-80">
                <a:latin typeface="Lucida Sans Unicode"/>
                <a:cs typeface="Lucida Sans Unicode"/>
              </a:rPr>
              <a:t> </a:t>
            </a:r>
            <a:r>
              <a:rPr dirty="0" sz="3200" spc="80">
                <a:latin typeface="Lucida Sans Unicode"/>
                <a:cs typeface="Lucida Sans Unicode"/>
              </a:rPr>
              <a:t>content</a:t>
            </a:r>
            <a:r>
              <a:rPr dirty="0" sz="3200" spc="-80">
                <a:latin typeface="Lucida Sans Unicode"/>
                <a:cs typeface="Lucida Sans Unicode"/>
              </a:rPr>
              <a:t> </a:t>
            </a:r>
            <a:r>
              <a:rPr dirty="0" sz="3200" spc="105">
                <a:latin typeface="Lucida Sans Unicode"/>
                <a:cs typeface="Lucida Sans Unicode"/>
              </a:rPr>
              <a:t>such</a:t>
            </a:r>
            <a:r>
              <a:rPr dirty="0" sz="3200" spc="-80">
                <a:latin typeface="Lucida Sans Unicode"/>
                <a:cs typeface="Lucida Sans Unicode"/>
              </a:rPr>
              <a:t> </a:t>
            </a:r>
            <a:r>
              <a:rPr dirty="0" sz="3200" spc="204">
                <a:latin typeface="Lucida Sans Unicode"/>
                <a:cs typeface="Lucida Sans Unicode"/>
              </a:rPr>
              <a:t>as</a:t>
            </a:r>
            <a:r>
              <a:rPr dirty="0" sz="3200" spc="-75">
                <a:latin typeface="Lucida Sans Unicode"/>
                <a:cs typeface="Lucida Sans Unicode"/>
              </a:rPr>
              <a:t> </a:t>
            </a:r>
            <a:r>
              <a:rPr dirty="0" sz="3200">
                <a:latin typeface="Lucida Sans Unicode"/>
                <a:cs typeface="Lucida Sans Unicode"/>
              </a:rPr>
              <a:t>calories,</a:t>
            </a:r>
            <a:r>
              <a:rPr dirty="0" sz="3200" spc="-80">
                <a:latin typeface="Lucida Sans Unicode"/>
                <a:cs typeface="Lucida Sans Unicode"/>
              </a:rPr>
              <a:t> </a:t>
            </a:r>
            <a:r>
              <a:rPr dirty="0" sz="3200" spc="45">
                <a:latin typeface="Lucida Sans Unicode"/>
                <a:cs typeface="Lucida Sans Unicode"/>
              </a:rPr>
              <a:t>fat </a:t>
            </a:r>
            <a:r>
              <a:rPr dirty="0" sz="3200">
                <a:latin typeface="Lucida Sans Unicode"/>
                <a:cs typeface="Lucida Sans Unicode"/>
              </a:rPr>
              <a:t>content,</a:t>
            </a:r>
            <a:r>
              <a:rPr dirty="0" sz="3200" spc="-30">
                <a:latin typeface="Lucida Sans Unicode"/>
                <a:cs typeface="Lucida Sans Unicode"/>
              </a:rPr>
              <a:t> </a:t>
            </a:r>
            <a:r>
              <a:rPr dirty="0" sz="3200" spc="75">
                <a:latin typeface="Lucida Sans Unicode"/>
                <a:cs typeface="Lucida Sans Unicode"/>
              </a:rPr>
              <a:t>carbohydrates,</a:t>
            </a:r>
            <a:r>
              <a:rPr dirty="0" sz="3200" spc="-30">
                <a:latin typeface="Lucida Sans Unicode"/>
                <a:cs typeface="Lucida Sans Unicode"/>
              </a:rPr>
              <a:t> </a:t>
            </a:r>
            <a:r>
              <a:rPr dirty="0" sz="3200" spc="-20">
                <a:latin typeface="Lucida Sans Unicode"/>
                <a:cs typeface="Lucida Sans Unicode"/>
              </a:rPr>
              <a:t>etc.</a:t>
            </a:r>
            <a:endParaRPr sz="3200">
              <a:latin typeface="Lucida Sans Unicode"/>
              <a:cs typeface="Lucida Sans Unicode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4895469" y="8097545"/>
            <a:ext cx="10245725" cy="28575"/>
          </a:xfrm>
          <a:custGeom>
            <a:avLst/>
            <a:gdLst/>
            <a:ahLst/>
            <a:cxnLst/>
            <a:rect l="l" t="t" r="r" b="b"/>
            <a:pathLst>
              <a:path w="10245725" h="28575">
                <a:moveTo>
                  <a:pt x="10245547" y="0"/>
                </a:moveTo>
                <a:lnTo>
                  <a:pt x="2618549" y="0"/>
                </a:lnTo>
                <a:lnTo>
                  <a:pt x="0" y="0"/>
                </a:lnTo>
                <a:lnTo>
                  <a:pt x="0" y="28575"/>
                </a:lnTo>
                <a:lnTo>
                  <a:pt x="2618549" y="28575"/>
                </a:lnTo>
                <a:lnTo>
                  <a:pt x="10245547" y="28575"/>
                </a:lnTo>
                <a:lnTo>
                  <a:pt x="10245547" y="0"/>
                </a:lnTo>
                <a:close/>
              </a:path>
            </a:pathLst>
          </a:custGeom>
          <a:solidFill>
            <a:srgbClr val="004A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4298400" y="6879945"/>
            <a:ext cx="10851515" cy="12827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47300"/>
              </a:lnSpc>
              <a:spcBef>
                <a:spcPts val="95"/>
              </a:spcBef>
            </a:pPr>
            <a:r>
              <a:rPr dirty="0" sz="2800" spc="-45">
                <a:latin typeface="Lucida Sans Unicode"/>
                <a:cs typeface="Lucida Sans Unicode"/>
              </a:rPr>
              <a:t>Fitbit</a:t>
            </a:r>
            <a:r>
              <a:rPr dirty="0" sz="2800" spc="-125">
                <a:latin typeface="Lucida Sans Unicode"/>
                <a:cs typeface="Lucida Sans Unicode"/>
              </a:rPr>
              <a:t> </a:t>
            </a:r>
            <a:r>
              <a:rPr dirty="0" sz="2800">
                <a:latin typeface="Lucida Sans Unicode"/>
                <a:cs typeface="Lucida Sans Unicode"/>
              </a:rPr>
              <a:t>Fitness</a:t>
            </a:r>
            <a:r>
              <a:rPr dirty="0" sz="2800" spc="-120">
                <a:latin typeface="Lucida Sans Unicode"/>
                <a:cs typeface="Lucida Sans Unicode"/>
              </a:rPr>
              <a:t> </a:t>
            </a:r>
            <a:r>
              <a:rPr dirty="0" sz="2800">
                <a:latin typeface="Lucida Sans Unicode"/>
                <a:cs typeface="Lucida Sans Unicode"/>
              </a:rPr>
              <a:t>Tracker</a:t>
            </a:r>
            <a:r>
              <a:rPr dirty="0" sz="2800" spc="-120">
                <a:latin typeface="Lucida Sans Unicode"/>
                <a:cs typeface="Lucida Sans Unicode"/>
              </a:rPr>
              <a:t> </a:t>
            </a:r>
            <a:r>
              <a:rPr dirty="0" sz="2800" spc="125">
                <a:latin typeface="Lucida Sans Unicode"/>
                <a:cs typeface="Lucida Sans Unicode"/>
              </a:rPr>
              <a:t>Data</a:t>
            </a:r>
            <a:r>
              <a:rPr dirty="0" sz="2800" spc="-125">
                <a:latin typeface="Lucida Sans Unicode"/>
                <a:cs typeface="Lucida Sans Unicode"/>
              </a:rPr>
              <a:t> </a:t>
            </a:r>
            <a:r>
              <a:rPr dirty="0" sz="2800" spc="140">
                <a:latin typeface="Lucida Sans Unicode"/>
                <a:cs typeface="Lucida Sans Unicode"/>
              </a:rPr>
              <a:t>(Kaggle) </a:t>
            </a:r>
            <a:r>
              <a:rPr dirty="0" u="heavy" sz="2800" spc="40">
                <a:solidFill>
                  <a:srgbClr val="004AAC"/>
                </a:solidFill>
                <a:uFill>
                  <a:solidFill>
                    <a:srgbClr val="004AAC"/>
                  </a:solidFill>
                </a:uFill>
                <a:latin typeface="Lucida Sans Unicode"/>
                <a:cs typeface="Lucida Sans Unicode"/>
              </a:rPr>
              <a:t>htt</a:t>
            </a:r>
            <a:r>
              <a:rPr dirty="0" sz="2800" spc="40">
                <a:solidFill>
                  <a:srgbClr val="004AAC"/>
                </a:solidFill>
                <a:latin typeface="Lucida Sans Unicode"/>
                <a:cs typeface="Lucida Sans Unicode"/>
              </a:rPr>
              <a:t>ps://</a:t>
            </a:r>
            <a:r>
              <a:rPr dirty="0" sz="2800" spc="40">
                <a:solidFill>
                  <a:srgbClr val="004AAC"/>
                </a:solidFill>
                <a:latin typeface="Lucida Sans Unicode"/>
                <a:cs typeface="Lucida Sans Unicode"/>
                <a:hlinkClick r:id="rId2"/>
              </a:rPr>
              <a:t>www.kaggle.com/datasets/nurudeenabdulsalaam/fi</a:t>
            </a:r>
            <a:endParaRPr sz="2800">
              <a:latin typeface="Lucida Sans Unicode"/>
              <a:cs typeface="Lucida Sans Unicode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11073879" y="8726195"/>
            <a:ext cx="3889375" cy="28575"/>
          </a:xfrm>
          <a:custGeom>
            <a:avLst/>
            <a:gdLst/>
            <a:ahLst/>
            <a:cxnLst/>
            <a:rect l="l" t="t" r="r" b="b"/>
            <a:pathLst>
              <a:path w="3889375" h="28575">
                <a:moveTo>
                  <a:pt x="3889146" y="0"/>
                </a:moveTo>
                <a:lnTo>
                  <a:pt x="2755900" y="0"/>
                </a:lnTo>
                <a:lnTo>
                  <a:pt x="0" y="0"/>
                </a:lnTo>
                <a:lnTo>
                  <a:pt x="0" y="28575"/>
                </a:lnTo>
                <a:lnTo>
                  <a:pt x="2755900" y="28575"/>
                </a:lnTo>
                <a:lnTo>
                  <a:pt x="3889146" y="28575"/>
                </a:lnTo>
                <a:lnTo>
                  <a:pt x="3889146" y="0"/>
                </a:lnTo>
                <a:close/>
              </a:path>
            </a:pathLst>
          </a:custGeom>
          <a:solidFill>
            <a:srgbClr val="004A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-12700" y="8337156"/>
            <a:ext cx="17680305" cy="163131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4323715">
              <a:lnSpc>
                <a:spcPts val="3260"/>
              </a:lnSpc>
              <a:spcBef>
                <a:spcPts val="110"/>
              </a:spcBef>
            </a:pPr>
            <a:r>
              <a:rPr dirty="0" u="heavy" sz="2800" spc="-40">
                <a:solidFill>
                  <a:srgbClr val="004AAC"/>
                </a:solidFill>
                <a:uFill>
                  <a:solidFill>
                    <a:srgbClr val="004AAC"/>
                  </a:solidFill>
                </a:uFill>
                <a:latin typeface="Lucida Sans Unicode"/>
                <a:cs typeface="Lucida Sans Unicode"/>
              </a:rPr>
              <a:t>tbit-</a:t>
            </a:r>
            <a:r>
              <a:rPr dirty="0" u="heavy" sz="2800" spc="-20">
                <a:solidFill>
                  <a:srgbClr val="004AAC"/>
                </a:solidFill>
                <a:uFill>
                  <a:solidFill>
                    <a:srgbClr val="004AAC"/>
                  </a:solidFill>
                </a:uFill>
                <a:latin typeface="Lucida Sans Unicode"/>
                <a:cs typeface="Lucida Sans Unicode"/>
              </a:rPr>
              <a:t>fitness-</a:t>
            </a:r>
            <a:r>
              <a:rPr dirty="0" u="heavy" sz="2800">
                <a:solidFill>
                  <a:srgbClr val="004AAC"/>
                </a:solidFill>
                <a:uFill>
                  <a:solidFill>
                    <a:srgbClr val="004AAC"/>
                  </a:solidFill>
                </a:uFill>
                <a:latin typeface="Lucida Sans Unicode"/>
                <a:cs typeface="Lucida Sans Unicode"/>
              </a:rPr>
              <a:t>tracker-</a:t>
            </a:r>
            <a:r>
              <a:rPr dirty="0" u="heavy" sz="2800" spc="85">
                <a:solidFill>
                  <a:srgbClr val="004AAC"/>
                </a:solidFill>
                <a:uFill>
                  <a:solidFill>
                    <a:srgbClr val="004AAC"/>
                  </a:solidFill>
                </a:uFill>
                <a:latin typeface="Lucida Sans Unicode"/>
                <a:cs typeface="Lucida Sans Unicode"/>
              </a:rPr>
              <a:t>data?select=daily</a:t>
            </a:r>
            <a:r>
              <a:rPr dirty="0" sz="2800" spc="85">
                <a:solidFill>
                  <a:srgbClr val="004AAC"/>
                </a:solidFill>
                <a:latin typeface="Lucida Sans Unicode"/>
                <a:cs typeface="Lucida Sans Unicode"/>
              </a:rPr>
              <a:t>Calories_merged.csv</a:t>
            </a:r>
            <a:endParaRPr sz="2800">
              <a:latin typeface="Lucida Sans Unicode"/>
              <a:cs typeface="Lucida Sans Unicode"/>
            </a:endParaRPr>
          </a:p>
          <a:p>
            <a:pPr marL="12700">
              <a:lnSpc>
                <a:spcPts val="3740"/>
              </a:lnSpc>
            </a:pPr>
            <a:r>
              <a:rPr dirty="0" sz="3200">
                <a:latin typeface="Lucida Sans Unicode"/>
                <a:cs typeface="Lucida Sans Unicode"/>
              </a:rPr>
              <a:t>The</a:t>
            </a:r>
            <a:r>
              <a:rPr dirty="0" sz="3200" spc="-170">
                <a:latin typeface="Lucida Sans Unicode"/>
                <a:cs typeface="Lucida Sans Unicode"/>
              </a:rPr>
              <a:t> </a:t>
            </a:r>
            <a:r>
              <a:rPr dirty="0" sz="3200" spc="215">
                <a:latin typeface="Lucida Sans Unicode"/>
                <a:cs typeface="Lucida Sans Unicode"/>
              </a:rPr>
              <a:t>data</a:t>
            </a:r>
            <a:r>
              <a:rPr dirty="0" sz="3200" spc="-165">
                <a:latin typeface="Lucida Sans Unicode"/>
                <a:cs typeface="Lucida Sans Unicode"/>
              </a:rPr>
              <a:t> </a:t>
            </a:r>
            <a:r>
              <a:rPr dirty="0" sz="3200" spc="60">
                <a:latin typeface="Lucida Sans Unicode"/>
                <a:cs typeface="Lucida Sans Unicode"/>
              </a:rPr>
              <a:t>set</a:t>
            </a:r>
            <a:r>
              <a:rPr dirty="0" sz="3200" spc="-170">
                <a:latin typeface="Lucida Sans Unicode"/>
                <a:cs typeface="Lucida Sans Unicode"/>
              </a:rPr>
              <a:t> </a:t>
            </a:r>
            <a:r>
              <a:rPr dirty="0" sz="3200" spc="185">
                <a:latin typeface="Lucida Sans Unicode"/>
                <a:cs typeface="Lucida Sans Unicode"/>
              </a:rPr>
              <a:t>was</a:t>
            </a:r>
            <a:r>
              <a:rPr dirty="0" sz="3200" spc="-165">
                <a:latin typeface="Lucida Sans Unicode"/>
                <a:cs typeface="Lucida Sans Unicode"/>
              </a:rPr>
              <a:t> </a:t>
            </a:r>
            <a:r>
              <a:rPr dirty="0" sz="3200" spc="114">
                <a:latin typeface="Lucida Sans Unicode"/>
                <a:cs typeface="Lucida Sans Unicode"/>
              </a:rPr>
              <a:t>chosen</a:t>
            </a:r>
            <a:r>
              <a:rPr dirty="0" sz="3200" spc="-170">
                <a:latin typeface="Lucida Sans Unicode"/>
                <a:cs typeface="Lucida Sans Unicode"/>
              </a:rPr>
              <a:t> </a:t>
            </a:r>
            <a:r>
              <a:rPr dirty="0" sz="3200" spc="170">
                <a:latin typeface="Lucida Sans Unicode"/>
                <a:cs typeface="Lucida Sans Unicode"/>
              </a:rPr>
              <a:t>because</a:t>
            </a:r>
            <a:endParaRPr sz="3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785"/>
              </a:spcBef>
            </a:pPr>
            <a:r>
              <a:rPr dirty="0" sz="3200" spc="-105">
                <a:latin typeface="Lucida Sans Unicode"/>
                <a:cs typeface="Lucida Sans Unicode"/>
              </a:rPr>
              <a:t>-</a:t>
            </a:r>
            <a:r>
              <a:rPr dirty="0" sz="3200" spc="-90">
                <a:latin typeface="Lucida Sans Unicode"/>
                <a:cs typeface="Lucida Sans Unicode"/>
              </a:rPr>
              <a:t>it</a:t>
            </a:r>
            <a:r>
              <a:rPr dirty="0" sz="3200" spc="-140">
                <a:latin typeface="Lucida Sans Unicode"/>
                <a:cs typeface="Lucida Sans Unicode"/>
              </a:rPr>
              <a:t> </a:t>
            </a:r>
            <a:r>
              <a:rPr dirty="0" sz="3200" spc="85">
                <a:latin typeface="Lucida Sans Unicode"/>
                <a:cs typeface="Lucida Sans Unicode"/>
              </a:rPr>
              <a:t>contains</a:t>
            </a:r>
            <a:r>
              <a:rPr dirty="0" sz="3200" spc="-140">
                <a:latin typeface="Lucida Sans Unicode"/>
                <a:cs typeface="Lucida Sans Unicode"/>
              </a:rPr>
              <a:t> </a:t>
            </a:r>
            <a:r>
              <a:rPr dirty="0" sz="3200" spc="215">
                <a:latin typeface="Lucida Sans Unicode"/>
                <a:cs typeface="Lucida Sans Unicode"/>
              </a:rPr>
              <a:t>data</a:t>
            </a:r>
            <a:r>
              <a:rPr dirty="0" sz="3200" spc="-135">
                <a:latin typeface="Lucida Sans Unicode"/>
                <a:cs typeface="Lucida Sans Unicode"/>
              </a:rPr>
              <a:t> </a:t>
            </a:r>
            <a:r>
              <a:rPr dirty="0" sz="3200" spc="65">
                <a:latin typeface="Lucida Sans Unicode"/>
                <a:cs typeface="Lucida Sans Unicode"/>
              </a:rPr>
              <a:t>on</a:t>
            </a:r>
            <a:r>
              <a:rPr dirty="0" sz="3200" spc="-140">
                <a:latin typeface="Lucida Sans Unicode"/>
                <a:cs typeface="Lucida Sans Unicode"/>
              </a:rPr>
              <a:t> </a:t>
            </a:r>
            <a:r>
              <a:rPr dirty="0" sz="3200">
                <a:latin typeface="Lucida Sans Unicode"/>
                <a:cs typeface="Lucida Sans Unicode"/>
              </a:rPr>
              <a:t>activities,</a:t>
            </a:r>
            <a:r>
              <a:rPr dirty="0" sz="3200" spc="-140">
                <a:latin typeface="Lucida Sans Unicode"/>
                <a:cs typeface="Lucida Sans Unicode"/>
              </a:rPr>
              <a:t> </a:t>
            </a:r>
            <a:r>
              <a:rPr dirty="0" sz="3200" spc="50">
                <a:latin typeface="Lucida Sans Unicode"/>
                <a:cs typeface="Lucida Sans Unicode"/>
              </a:rPr>
              <a:t>dates,</a:t>
            </a:r>
            <a:r>
              <a:rPr dirty="0" sz="3200" spc="-135">
                <a:latin typeface="Lucida Sans Unicode"/>
                <a:cs typeface="Lucida Sans Unicode"/>
              </a:rPr>
              <a:t> </a:t>
            </a:r>
            <a:r>
              <a:rPr dirty="0" sz="3200" spc="190">
                <a:latin typeface="Lucida Sans Unicode"/>
                <a:cs typeface="Lucida Sans Unicode"/>
              </a:rPr>
              <a:t>and</a:t>
            </a:r>
            <a:r>
              <a:rPr dirty="0" sz="3200" spc="-140">
                <a:latin typeface="Lucida Sans Unicode"/>
                <a:cs typeface="Lucida Sans Unicode"/>
              </a:rPr>
              <a:t> </a:t>
            </a:r>
            <a:r>
              <a:rPr dirty="0" sz="3200" spc="75">
                <a:latin typeface="Lucida Sans Unicode"/>
                <a:cs typeface="Lucida Sans Unicode"/>
              </a:rPr>
              <a:t>calorie</a:t>
            </a:r>
            <a:r>
              <a:rPr dirty="0" sz="3200" spc="-140">
                <a:latin typeface="Lucida Sans Unicode"/>
                <a:cs typeface="Lucida Sans Unicode"/>
              </a:rPr>
              <a:t> </a:t>
            </a:r>
            <a:r>
              <a:rPr dirty="0" sz="3200">
                <a:latin typeface="Lucida Sans Unicode"/>
                <a:cs typeface="Lucida Sans Unicode"/>
              </a:rPr>
              <a:t>burn</a:t>
            </a:r>
            <a:r>
              <a:rPr dirty="0" sz="3200" spc="-135">
                <a:latin typeface="Lucida Sans Unicode"/>
                <a:cs typeface="Lucida Sans Unicode"/>
              </a:rPr>
              <a:t> </a:t>
            </a:r>
            <a:r>
              <a:rPr dirty="0" sz="3200" spc="145">
                <a:latin typeface="Lucida Sans Unicode"/>
                <a:cs typeface="Lucida Sans Unicode"/>
              </a:rPr>
              <a:t>read</a:t>
            </a:r>
            <a:r>
              <a:rPr dirty="0" sz="3200" spc="-140">
                <a:latin typeface="Lucida Sans Unicode"/>
                <a:cs typeface="Lucida Sans Unicode"/>
              </a:rPr>
              <a:t> </a:t>
            </a:r>
            <a:r>
              <a:rPr dirty="0" sz="3200" spc="125">
                <a:latin typeface="Lucida Sans Unicode"/>
                <a:cs typeface="Lucida Sans Unicode"/>
              </a:rPr>
              <a:t>by</a:t>
            </a:r>
            <a:r>
              <a:rPr dirty="0" sz="3200" spc="-140">
                <a:latin typeface="Lucida Sans Unicode"/>
                <a:cs typeface="Lucida Sans Unicode"/>
              </a:rPr>
              <a:t> </a:t>
            </a:r>
            <a:r>
              <a:rPr dirty="0" sz="3200" spc="65">
                <a:latin typeface="Lucida Sans Unicode"/>
                <a:cs typeface="Lucida Sans Unicode"/>
              </a:rPr>
              <a:t>the</a:t>
            </a:r>
            <a:r>
              <a:rPr dirty="0" sz="3200" spc="-135">
                <a:latin typeface="Lucida Sans Unicode"/>
                <a:cs typeface="Lucida Sans Unicode"/>
              </a:rPr>
              <a:t> </a:t>
            </a:r>
            <a:r>
              <a:rPr dirty="0" sz="3200" spc="-50">
                <a:latin typeface="Lucida Sans Unicode"/>
                <a:cs typeface="Lucida Sans Unicode"/>
              </a:rPr>
              <a:t>Fitbit</a:t>
            </a:r>
            <a:r>
              <a:rPr dirty="0" sz="3200" spc="-140">
                <a:latin typeface="Lucida Sans Unicode"/>
                <a:cs typeface="Lucida Sans Unicode"/>
              </a:rPr>
              <a:t> </a:t>
            </a:r>
            <a:r>
              <a:rPr dirty="0" sz="3200">
                <a:latin typeface="Lucida Sans Unicode"/>
                <a:cs typeface="Lucida Sans Unicode"/>
              </a:rPr>
              <a:t>fitness</a:t>
            </a:r>
            <a:r>
              <a:rPr dirty="0" sz="3200" spc="-140">
                <a:latin typeface="Lucida Sans Unicode"/>
                <a:cs typeface="Lucida Sans Unicode"/>
              </a:rPr>
              <a:t> </a:t>
            </a:r>
            <a:r>
              <a:rPr dirty="0" sz="3200" spc="-10">
                <a:latin typeface="Lucida Sans Unicode"/>
                <a:cs typeface="Lucida Sans Unicode"/>
              </a:rPr>
              <a:t>trackers.</a:t>
            </a:r>
            <a:endParaRPr sz="3200">
              <a:latin typeface="Lucida Sans Unicode"/>
              <a:cs typeface="Lucida Sans Unicode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74175" y="0"/>
            <a:ext cx="6113824" cy="8838802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-12700" y="7084377"/>
            <a:ext cx="3640454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0" spc="310" b="1" i="1">
                <a:latin typeface="Arial"/>
                <a:cs typeface="Arial"/>
              </a:rPr>
              <a:t>Data</a:t>
            </a:r>
            <a:r>
              <a:rPr dirty="0" sz="4000" spc="-160" b="1" i="1">
                <a:latin typeface="Arial"/>
                <a:cs typeface="Arial"/>
              </a:rPr>
              <a:t> </a:t>
            </a:r>
            <a:r>
              <a:rPr dirty="0" sz="4000" b="1" i="1">
                <a:latin typeface="Arial"/>
                <a:cs typeface="Arial"/>
              </a:rPr>
              <a:t>2</a:t>
            </a:r>
            <a:r>
              <a:rPr dirty="0" sz="4000" spc="-160" b="1" i="1">
                <a:latin typeface="Arial"/>
                <a:cs typeface="Arial"/>
              </a:rPr>
              <a:t> </a:t>
            </a:r>
            <a:r>
              <a:rPr dirty="0" sz="4000" spc="100" b="1" i="1">
                <a:latin typeface="Arial"/>
                <a:cs typeface="Arial"/>
              </a:rPr>
              <a:t>Source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BEB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7681" y="-66081"/>
            <a:ext cx="8479155" cy="12192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7800" spc="1090"/>
              <a:t>Data</a:t>
            </a:r>
            <a:r>
              <a:rPr dirty="0" sz="7800" spc="520"/>
              <a:t> </a:t>
            </a:r>
            <a:r>
              <a:rPr dirty="0" sz="7800" spc="1215"/>
              <a:t>Wrangling</a:t>
            </a:r>
            <a:endParaRPr sz="7800"/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314" y="3038187"/>
            <a:ext cx="142875" cy="14287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314" y="4466937"/>
            <a:ext cx="142875" cy="14287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314" y="6610062"/>
            <a:ext cx="142875" cy="14287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314" y="8038812"/>
            <a:ext cx="142875" cy="14287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314" y="9467562"/>
            <a:ext cx="142875" cy="142874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-12700" y="1802910"/>
            <a:ext cx="8759190" cy="86925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0" i="1">
                <a:latin typeface="Verdana"/>
                <a:cs typeface="Verdana"/>
              </a:rPr>
              <a:t>Data</a:t>
            </a:r>
            <a:r>
              <a:rPr dirty="0" sz="4000" spc="-165" i="1">
                <a:latin typeface="Verdana"/>
                <a:cs typeface="Verdana"/>
              </a:rPr>
              <a:t> </a:t>
            </a:r>
            <a:r>
              <a:rPr dirty="0" sz="4000" i="1">
                <a:latin typeface="Verdana"/>
                <a:cs typeface="Verdana"/>
              </a:rPr>
              <a:t>Source</a:t>
            </a:r>
            <a:r>
              <a:rPr dirty="0" sz="4000" spc="-160" i="1">
                <a:latin typeface="Verdana"/>
                <a:cs typeface="Verdana"/>
              </a:rPr>
              <a:t> </a:t>
            </a:r>
            <a:r>
              <a:rPr dirty="0" sz="4000" spc="-1325" i="1">
                <a:latin typeface="Verdana"/>
                <a:cs typeface="Verdana"/>
              </a:rPr>
              <a:t>1</a:t>
            </a:r>
            <a:endParaRPr sz="4000">
              <a:latin typeface="Verdana"/>
              <a:cs typeface="Verdana"/>
            </a:endParaRPr>
          </a:p>
          <a:p>
            <a:pPr algn="just" marL="395605" marR="8255">
              <a:lnSpc>
                <a:spcPct val="146500"/>
              </a:lnSpc>
              <a:spcBef>
                <a:spcPts val="1560"/>
              </a:spcBef>
            </a:pPr>
            <a:r>
              <a:rPr dirty="0" sz="3200">
                <a:latin typeface="Lucida Sans Unicode"/>
                <a:cs typeface="Lucida Sans Unicode"/>
              </a:rPr>
              <a:t>Initial</a:t>
            </a:r>
            <a:r>
              <a:rPr dirty="0" sz="3200" spc="-60">
                <a:latin typeface="Lucida Sans Unicode"/>
                <a:cs typeface="Lucida Sans Unicode"/>
              </a:rPr>
              <a:t>  </a:t>
            </a:r>
            <a:r>
              <a:rPr dirty="0" sz="3200" spc="145">
                <a:latin typeface="Lucida Sans Unicode"/>
                <a:cs typeface="Lucida Sans Unicode"/>
              </a:rPr>
              <a:t>dataset</a:t>
            </a:r>
            <a:r>
              <a:rPr dirty="0" sz="3200" spc="-55">
                <a:latin typeface="Lucida Sans Unicode"/>
                <a:cs typeface="Lucida Sans Unicode"/>
              </a:rPr>
              <a:t>  </a:t>
            </a:r>
            <a:r>
              <a:rPr dirty="0" sz="3200" spc="190">
                <a:latin typeface="Lucida Sans Unicode"/>
                <a:cs typeface="Lucida Sans Unicode"/>
              </a:rPr>
              <a:t>had</a:t>
            </a:r>
            <a:r>
              <a:rPr dirty="0" sz="3200" spc="-55">
                <a:latin typeface="Lucida Sans Unicode"/>
                <a:cs typeface="Lucida Sans Unicode"/>
              </a:rPr>
              <a:t>  </a:t>
            </a:r>
            <a:r>
              <a:rPr dirty="0" sz="3200" spc="-254">
                <a:latin typeface="Lucida Sans Unicode"/>
                <a:cs typeface="Lucida Sans Unicode"/>
              </a:rPr>
              <a:t>65219</a:t>
            </a:r>
            <a:r>
              <a:rPr dirty="0" sz="3200" spc="-55">
                <a:latin typeface="Lucida Sans Unicode"/>
                <a:cs typeface="Lucida Sans Unicode"/>
              </a:rPr>
              <a:t>  </a:t>
            </a:r>
            <a:r>
              <a:rPr dirty="0" sz="3200">
                <a:latin typeface="Lucida Sans Unicode"/>
                <a:cs typeface="Lucida Sans Unicode"/>
              </a:rPr>
              <a:t>rows</a:t>
            </a:r>
            <a:r>
              <a:rPr dirty="0" sz="3200" spc="-55">
                <a:latin typeface="Lucida Sans Unicode"/>
                <a:cs typeface="Lucida Sans Unicode"/>
              </a:rPr>
              <a:t>  </a:t>
            </a:r>
            <a:r>
              <a:rPr dirty="0" sz="3200" spc="190">
                <a:latin typeface="Lucida Sans Unicode"/>
                <a:cs typeface="Lucida Sans Unicode"/>
              </a:rPr>
              <a:t>and</a:t>
            </a:r>
            <a:r>
              <a:rPr dirty="0" sz="3200" spc="-60">
                <a:latin typeface="Lucida Sans Unicode"/>
                <a:cs typeface="Lucida Sans Unicode"/>
              </a:rPr>
              <a:t>  </a:t>
            </a:r>
            <a:r>
              <a:rPr dirty="0" sz="3200" spc="-25">
                <a:latin typeface="Lucida Sans Unicode"/>
                <a:cs typeface="Lucida Sans Unicode"/>
              </a:rPr>
              <a:t>49 </a:t>
            </a:r>
            <a:r>
              <a:rPr dirty="0" sz="3200" spc="80">
                <a:latin typeface="Lucida Sans Unicode"/>
                <a:cs typeface="Lucida Sans Unicode"/>
              </a:rPr>
              <a:t>columns</a:t>
            </a:r>
            <a:endParaRPr sz="3200">
              <a:latin typeface="Lucida Sans Unicode"/>
              <a:cs typeface="Lucida Sans Unicode"/>
            </a:endParaRPr>
          </a:p>
          <a:p>
            <a:pPr algn="just" marL="395605" marR="5080">
              <a:lnSpc>
                <a:spcPct val="146500"/>
              </a:lnSpc>
            </a:pPr>
            <a:r>
              <a:rPr dirty="0" sz="3200" spc="85">
                <a:latin typeface="Lucida Sans Unicode"/>
                <a:cs typeface="Lucida Sans Unicode"/>
              </a:rPr>
              <a:t>Columns</a:t>
            </a:r>
            <a:r>
              <a:rPr dirty="0" sz="3200" spc="-70">
                <a:latin typeface="Lucida Sans Unicode"/>
                <a:cs typeface="Lucida Sans Unicode"/>
              </a:rPr>
              <a:t>  </a:t>
            </a:r>
            <a:r>
              <a:rPr dirty="0" sz="3200" spc="90">
                <a:latin typeface="Lucida Sans Unicode"/>
                <a:cs typeface="Lucida Sans Unicode"/>
              </a:rPr>
              <a:t>that</a:t>
            </a:r>
            <a:r>
              <a:rPr dirty="0" sz="3200" spc="-70">
                <a:latin typeface="Lucida Sans Unicode"/>
                <a:cs typeface="Lucida Sans Unicode"/>
              </a:rPr>
              <a:t>  </a:t>
            </a:r>
            <a:r>
              <a:rPr dirty="0" sz="3200">
                <a:latin typeface="Lucida Sans Unicode"/>
                <a:cs typeface="Lucida Sans Unicode"/>
              </a:rPr>
              <a:t>did</a:t>
            </a:r>
            <a:r>
              <a:rPr dirty="0" sz="3200" spc="-70">
                <a:latin typeface="Lucida Sans Unicode"/>
                <a:cs typeface="Lucida Sans Unicode"/>
              </a:rPr>
              <a:t>  </a:t>
            </a:r>
            <a:r>
              <a:rPr dirty="0" sz="3200">
                <a:latin typeface="Lucida Sans Unicode"/>
                <a:cs typeface="Lucida Sans Unicode"/>
              </a:rPr>
              <a:t>not</a:t>
            </a:r>
            <a:r>
              <a:rPr dirty="0" sz="3200" spc="-65">
                <a:latin typeface="Lucida Sans Unicode"/>
                <a:cs typeface="Lucida Sans Unicode"/>
              </a:rPr>
              <a:t>  </a:t>
            </a:r>
            <a:r>
              <a:rPr dirty="0" sz="3200" spc="55">
                <a:latin typeface="Lucida Sans Unicode"/>
                <a:cs typeface="Lucida Sans Unicode"/>
              </a:rPr>
              <a:t>provide</a:t>
            </a:r>
            <a:r>
              <a:rPr dirty="0" sz="3200" spc="-70">
                <a:latin typeface="Lucida Sans Unicode"/>
                <a:cs typeface="Lucida Sans Unicode"/>
              </a:rPr>
              <a:t>  </a:t>
            </a:r>
            <a:r>
              <a:rPr dirty="0" sz="3200" spc="70">
                <a:latin typeface="Lucida Sans Unicode"/>
                <a:cs typeface="Lucida Sans Unicode"/>
              </a:rPr>
              <a:t>relevant </a:t>
            </a:r>
            <a:r>
              <a:rPr dirty="0" sz="3200">
                <a:latin typeface="Lucida Sans Unicode"/>
                <a:cs typeface="Lucida Sans Unicode"/>
              </a:rPr>
              <a:t>information</a:t>
            </a:r>
            <a:r>
              <a:rPr dirty="0" sz="3200" spc="235">
                <a:latin typeface="Lucida Sans Unicode"/>
                <a:cs typeface="Lucida Sans Unicode"/>
              </a:rPr>
              <a:t> </a:t>
            </a:r>
            <a:r>
              <a:rPr dirty="0" sz="3200" spc="85">
                <a:latin typeface="Lucida Sans Unicode"/>
                <a:cs typeface="Lucida Sans Unicode"/>
              </a:rPr>
              <a:t>(serving_size</a:t>
            </a:r>
            <a:r>
              <a:rPr dirty="0" sz="3200" spc="240">
                <a:latin typeface="Lucida Sans Unicode"/>
                <a:cs typeface="Lucida Sans Unicode"/>
              </a:rPr>
              <a:t> </a:t>
            </a:r>
            <a:r>
              <a:rPr dirty="0" sz="3200">
                <a:latin typeface="Lucida Sans Unicode"/>
                <a:cs typeface="Lucida Sans Unicode"/>
              </a:rPr>
              <a:t>unit</a:t>
            </a:r>
            <a:r>
              <a:rPr dirty="0" sz="3200" spc="235">
                <a:latin typeface="Lucida Sans Unicode"/>
                <a:cs typeface="Lucida Sans Unicode"/>
              </a:rPr>
              <a:t> </a:t>
            </a:r>
            <a:r>
              <a:rPr dirty="0" sz="3200" spc="95">
                <a:latin typeface="Lucida Sans Unicode"/>
                <a:cs typeface="Lucida Sans Unicode"/>
              </a:rPr>
              <a:t>etc.)</a:t>
            </a:r>
            <a:r>
              <a:rPr dirty="0" sz="3200" spc="240">
                <a:latin typeface="Lucida Sans Unicode"/>
                <a:cs typeface="Lucida Sans Unicode"/>
              </a:rPr>
              <a:t> </a:t>
            </a:r>
            <a:r>
              <a:rPr dirty="0" sz="3200" spc="80">
                <a:latin typeface="Lucida Sans Unicode"/>
                <a:cs typeface="Lucida Sans Unicode"/>
              </a:rPr>
              <a:t>were </a:t>
            </a:r>
            <a:r>
              <a:rPr dirty="0" sz="3200" spc="85">
                <a:latin typeface="Lucida Sans Unicode"/>
                <a:cs typeface="Lucida Sans Unicode"/>
              </a:rPr>
              <a:t>dropped</a:t>
            </a:r>
            <a:endParaRPr sz="3200">
              <a:latin typeface="Lucida Sans Unicode"/>
              <a:cs typeface="Lucida Sans Unicode"/>
            </a:endParaRPr>
          </a:p>
          <a:p>
            <a:pPr algn="just" marL="395605" marR="5080">
              <a:lnSpc>
                <a:spcPct val="146500"/>
              </a:lnSpc>
            </a:pPr>
            <a:r>
              <a:rPr dirty="0" sz="3200">
                <a:latin typeface="Lucida Sans Unicode"/>
                <a:cs typeface="Lucida Sans Unicode"/>
              </a:rPr>
              <a:t>Rows</a:t>
            </a:r>
            <a:r>
              <a:rPr dirty="0" sz="3200" spc="240">
                <a:latin typeface="Lucida Sans Unicode"/>
                <a:cs typeface="Lucida Sans Unicode"/>
              </a:rPr>
              <a:t>  </a:t>
            </a:r>
            <a:r>
              <a:rPr dirty="0" sz="3200">
                <a:latin typeface="Lucida Sans Unicode"/>
                <a:cs typeface="Lucida Sans Unicode"/>
              </a:rPr>
              <a:t>with</a:t>
            </a:r>
            <a:r>
              <a:rPr dirty="0" sz="3200" spc="240">
                <a:latin typeface="Lucida Sans Unicode"/>
                <a:cs typeface="Lucida Sans Unicode"/>
              </a:rPr>
              <a:t>  </a:t>
            </a:r>
            <a:r>
              <a:rPr dirty="0" sz="3200">
                <a:latin typeface="Lucida Sans Unicode"/>
                <a:cs typeface="Lucida Sans Unicode"/>
              </a:rPr>
              <a:t>NaN</a:t>
            </a:r>
            <a:r>
              <a:rPr dirty="0" sz="3200" spc="240">
                <a:latin typeface="Lucida Sans Unicode"/>
                <a:cs typeface="Lucida Sans Unicode"/>
              </a:rPr>
              <a:t>  </a:t>
            </a:r>
            <a:r>
              <a:rPr dirty="0" sz="3200" spc="105">
                <a:latin typeface="Lucida Sans Unicode"/>
                <a:cs typeface="Lucida Sans Unicode"/>
              </a:rPr>
              <a:t>values</a:t>
            </a:r>
            <a:r>
              <a:rPr dirty="0" sz="3200" spc="245">
                <a:latin typeface="Lucida Sans Unicode"/>
                <a:cs typeface="Lucida Sans Unicode"/>
              </a:rPr>
              <a:t>  </a:t>
            </a:r>
            <a:r>
              <a:rPr dirty="0" sz="3200">
                <a:latin typeface="Lucida Sans Unicode"/>
                <a:cs typeface="Lucida Sans Unicode"/>
              </a:rPr>
              <a:t>in</a:t>
            </a:r>
            <a:r>
              <a:rPr dirty="0" sz="3200" spc="240">
                <a:latin typeface="Lucida Sans Unicode"/>
                <a:cs typeface="Lucida Sans Unicode"/>
              </a:rPr>
              <a:t>  </a:t>
            </a:r>
            <a:r>
              <a:rPr dirty="0" sz="3200" spc="65">
                <a:latin typeface="Lucida Sans Unicode"/>
                <a:cs typeface="Lucida Sans Unicode"/>
              </a:rPr>
              <a:t>the</a:t>
            </a:r>
            <a:r>
              <a:rPr dirty="0" sz="3200" spc="240">
                <a:latin typeface="Lucida Sans Unicode"/>
                <a:cs typeface="Lucida Sans Unicode"/>
              </a:rPr>
              <a:t>  </a:t>
            </a:r>
            <a:r>
              <a:rPr dirty="0" sz="3200" spc="65">
                <a:latin typeface="Lucida Sans Unicode"/>
                <a:cs typeface="Lucida Sans Unicode"/>
              </a:rPr>
              <a:t>calorie </a:t>
            </a:r>
            <a:r>
              <a:rPr dirty="0" sz="3200" spc="100">
                <a:latin typeface="Lucida Sans Unicode"/>
                <a:cs typeface="Lucida Sans Unicode"/>
              </a:rPr>
              <a:t>column</a:t>
            </a:r>
            <a:r>
              <a:rPr dirty="0" sz="3200" spc="-145">
                <a:latin typeface="Lucida Sans Unicode"/>
                <a:cs typeface="Lucida Sans Unicode"/>
              </a:rPr>
              <a:t> </a:t>
            </a:r>
            <a:r>
              <a:rPr dirty="0" sz="3200" spc="100">
                <a:latin typeface="Lucida Sans Unicode"/>
                <a:cs typeface="Lucida Sans Unicode"/>
              </a:rPr>
              <a:t>were</a:t>
            </a:r>
            <a:r>
              <a:rPr dirty="0" sz="3200" spc="-140">
                <a:latin typeface="Lucida Sans Unicode"/>
                <a:cs typeface="Lucida Sans Unicode"/>
              </a:rPr>
              <a:t> </a:t>
            </a:r>
            <a:r>
              <a:rPr dirty="0" sz="3200" spc="85">
                <a:latin typeface="Lucida Sans Unicode"/>
                <a:cs typeface="Lucida Sans Unicode"/>
              </a:rPr>
              <a:t>dropped</a:t>
            </a:r>
            <a:endParaRPr sz="3200">
              <a:latin typeface="Lucida Sans Unicode"/>
              <a:cs typeface="Lucida Sans Unicode"/>
            </a:endParaRPr>
          </a:p>
          <a:p>
            <a:pPr algn="just" marL="395605" marR="6985">
              <a:lnSpc>
                <a:spcPct val="146500"/>
              </a:lnSpc>
            </a:pPr>
            <a:r>
              <a:rPr dirty="0" sz="3200">
                <a:latin typeface="Lucida Sans Unicode"/>
                <a:cs typeface="Lucida Sans Unicode"/>
              </a:rPr>
              <a:t>Missing</a:t>
            </a:r>
            <a:r>
              <a:rPr dirty="0" sz="3200" spc="360">
                <a:latin typeface="Lucida Sans Unicode"/>
                <a:cs typeface="Lucida Sans Unicode"/>
              </a:rPr>
              <a:t> </a:t>
            </a:r>
            <a:r>
              <a:rPr dirty="0" sz="3200" spc="105">
                <a:latin typeface="Lucida Sans Unicode"/>
                <a:cs typeface="Lucida Sans Unicode"/>
              </a:rPr>
              <a:t>values</a:t>
            </a:r>
            <a:r>
              <a:rPr dirty="0" sz="3200" spc="360">
                <a:latin typeface="Lucida Sans Unicode"/>
                <a:cs typeface="Lucida Sans Unicode"/>
              </a:rPr>
              <a:t> </a:t>
            </a:r>
            <a:r>
              <a:rPr dirty="0" sz="3200">
                <a:latin typeface="Lucida Sans Unicode"/>
                <a:cs typeface="Lucida Sans Unicode"/>
              </a:rPr>
              <a:t>in</a:t>
            </a:r>
            <a:r>
              <a:rPr dirty="0" sz="3200" spc="360">
                <a:latin typeface="Lucida Sans Unicode"/>
                <a:cs typeface="Lucida Sans Unicode"/>
              </a:rPr>
              <a:t> </a:t>
            </a:r>
            <a:r>
              <a:rPr dirty="0" sz="3200" spc="-520">
                <a:latin typeface="Lucida Sans Unicode"/>
                <a:cs typeface="Lucida Sans Unicode"/>
              </a:rPr>
              <a:t>19</a:t>
            </a:r>
            <a:r>
              <a:rPr dirty="0" sz="3200" spc="360">
                <a:latin typeface="Lucida Sans Unicode"/>
                <a:cs typeface="Lucida Sans Unicode"/>
              </a:rPr>
              <a:t> </a:t>
            </a:r>
            <a:r>
              <a:rPr dirty="0" sz="3200" spc="90">
                <a:latin typeface="Lucida Sans Unicode"/>
                <a:cs typeface="Lucida Sans Unicode"/>
              </a:rPr>
              <a:t>columns</a:t>
            </a:r>
            <a:r>
              <a:rPr dirty="0" sz="3200" spc="365">
                <a:latin typeface="Lucida Sans Unicode"/>
                <a:cs typeface="Lucida Sans Unicode"/>
              </a:rPr>
              <a:t> </a:t>
            </a:r>
            <a:r>
              <a:rPr dirty="0" sz="3200" spc="100">
                <a:latin typeface="Lucida Sans Unicode"/>
                <a:cs typeface="Lucida Sans Unicode"/>
              </a:rPr>
              <a:t>were</a:t>
            </a:r>
            <a:r>
              <a:rPr dirty="0" sz="3200" spc="360">
                <a:latin typeface="Lucida Sans Unicode"/>
                <a:cs typeface="Lucida Sans Unicode"/>
              </a:rPr>
              <a:t> </a:t>
            </a:r>
            <a:r>
              <a:rPr dirty="0" sz="3200" spc="-10">
                <a:latin typeface="Lucida Sans Unicode"/>
                <a:cs typeface="Lucida Sans Unicode"/>
              </a:rPr>
              <a:t>filled </a:t>
            </a:r>
            <a:r>
              <a:rPr dirty="0" sz="3200">
                <a:latin typeface="Lucida Sans Unicode"/>
                <a:cs typeface="Lucida Sans Unicode"/>
              </a:rPr>
              <a:t>with</a:t>
            </a:r>
            <a:r>
              <a:rPr dirty="0" sz="3200" spc="-170">
                <a:latin typeface="Lucida Sans Unicode"/>
                <a:cs typeface="Lucida Sans Unicode"/>
              </a:rPr>
              <a:t> </a:t>
            </a:r>
            <a:r>
              <a:rPr dirty="0" sz="3200" spc="120">
                <a:latin typeface="Lucida Sans Unicode"/>
                <a:cs typeface="Lucida Sans Unicode"/>
              </a:rPr>
              <a:t>value</a:t>
            </a:r>
            <a:r>
              <a:rPr dirty="0" sz="3200" spc="-170">
                <a:latin typeface="Lucida Sans Unicode"/>
                <a:cs typeface="Lucida Sans Unicode"/>
              </a:rPr>
              <a:t> </a:t>
            </a:r>
            <a:r>
              <a:rPr dirty="0" sz="3200" spc="-55">
                <a:latin typeface="Lucida Sans Unicode"/>
                <a:cs typeface="Lucida Sans Unicode"/>
              </a:rPr>
              <a:t>zero</a:t>
            </a:r>
            <a:r>
              <a:rPr dirty="0" sz="3200" spc="-165">
                <a:latin typeface="Lucida Sans Unicode"/>
                <a:cs typeface="Lucida Sans Unicode"/>
              </a:rPr>
              <a:t> </a:t>
            </a:r>
            <a:r>
              <a:rPr dirty="0" sz="3200" spc="-45">
                <a:latin typeface="Lucida Sans Unicode"/>
                <a:cs typeface="Lucida Sans Unicode"/>
              </a:rPr>
              <a:t>for</a:t>
            </a:r>
            <a:r>
              <a:rPr dirty="0" sz="3200" spc="-170">
                <a:latin typeface="Lucida Sans Unicode"/>
                <a:cs typeface="Lucida Sans Unicode"/>
              </a:rPr>
              <a:t> </a:t>
            </a:r>
            <a:r>
              <a:rPr dirty="0" sz="3200" spc="75">
                <a:latin typeface="Lucida Sans Unicode"/>
                <a:cs typeface="Lucida Sans Unicode"/>
              </a:rPr>
              <a:t>analysis</a:t>
            </a:r>
            <a:endParaRPr sz="3200">
              <a:latin typeface="Lucida Sans Unicode"/>
              <a:cs typeface="Lucida Sans Unicode"/>
            </a:endParaRPr>
          </a:p>
          <a:p>
            <a:pPr algn="just" marL="395605" marR="10160">
              <a:lnSpc>
                <a:spcPct val="146500"/>
              </a:lnSpc>
            </a:pPr>
            <a:r>
              <a:rPr dirty="0" sz="3200" spc="150">
                <a:latin typeface="Lucida Sans Unicode"/>
                <a:cs typeface="Lucida Sans Unicode"/>
              </a:rPr>
              <a:t>Cleaned</a:t>
            </a:r>
            <a:r>
              <a:rPr dirty="0" sz="3200" spc="114">
                <a:latin typeface="Lucida Sans Unicode"/>
                <a:cs typeface="Lucida Sans Unicode"/>
              </a:rPr>
              <a:t> </a:t>
            </a:r>
            <a:r>
              <a:rPr dirty="0" sz="3200" spc="145">
                <a:latin typeface="Lucida Sans Unicode"/>
                <a:cs typeface="Lucida Sans Unicode"/>
              </a:rPr>
              <a:t>dataset</a:t>
            </a:r>
            <a:r>
              <a:rPr dirty="0" sz="3200" spc="114">
                <a:latin typeface="Lucida Sans Unicode"/>
                <a:cs typeface="Lucida Sans Unicode"/>
              </a:rPr>
              <a:t> </a:t>
            </a:r>
            <a:r>
              <a:rPr dirty="0" sz="3200" spc="190">
                <a:latin typeface="Lucida Sans Unicode"/>
                <a:cs typeface="Lucida Sans Unicode"/>
              </a:rPr>
              <a:t>had</a:t>
            </a:r>
            <a:r>
              <a:rPr dirty="0" sz="3200" spc="114">
                <a:latin typeface="Lucida Sans Unicode"/>
                <a:cs typeface="Lucida Sans Unicode"/>
              </a:rPr>
              <a:t> </a:t>
            </a:r>
            <a:r>
              <a:rPr dirty="0" sz="3200" spc="-229">
                <a:latin typeface="Lucida Sans Unicode"/>
                <a:cs typeface="Lucida Sans Unicode"/>
              </a:rPr>
              <a:t>55315</a:t>
            </a:r>
            <a:r>
              <a:rPr dirty="0" sz="3200" spc="120">
                <a:latin typeface="Lucida Sans Unicode"/>
                <a:cs typeface="Lucida Sans Unicode"/>
              </a:rPr>
              <a:t> </a:t>
            </a:r>
            <a:r>
              <a:rPr dirty="0" sz="3200">
                <a:latin typeface="Lucida Sans Unicode"/>
                <a:cs typeface="Lucida Sans Unicode"/>
              </a:rPr>
              <a:t>rows</a:t>
            </a:r>
            <a:r>
              <a:rPr dirty="0" sz="3200" spc="114">
                <a:latin typeface="Lucida Sans Unicode"/>
                <a:cs typeface="Lucida Sans Unicode"/>
              </a:rPr>
              <a:t> </a:t>
            </a:r>
            <a:r>
              <a:rPr dirty="0" sz="3200" spc="190">
                <a:latin typeface="Lucida Sans Unicode"/>
                <a:cs typeface="Lucida Sans Unicode"/>
              </a:rPr>
              <a:t>and</a:t>
            </a:r>
            <a:r>
              <a:rPr dirty="0" sz="3200" spc="114">
                <a:latin typeface="Lucida Sans Unicode"/>
                <a:cs typeface="Lucida Sans Unicode"/>
              </a:rPr>
              <a:t> </a:t>
            </a:r>
            <a:r>
              <a:rPr dirty="0" sz="3200" spc="-35">
                <a:latin typeface="Lucida Sans Unicode"/>
                <a:cs typeface="Lucida Sans Unicode"/>
              </a:rPr>
              <a:t>32 </a:t>
            </a:r>
            <a:r>
              <a:rPr dirty="0" sz="3200" spc="80">
                <a:latin typeface="Lucida Sans Unicode"/>
                <a:cs typeface="Lucida Sans Unicode"/>
              </a:rPr>
              <a:t>columns</a:t>
            </a:r>
            <a:endParaRPr sz="3200">
              <a:latin typeface="Lucida Sans Unicode"/>
              <a:cs typeface="Lucida Sans Unicode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86899" y="3038187"/>
            <a:ext cx="142875" cy="142874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9541413" y="1802910"/>
            <a:ext cx="4740910" cy="226314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0" i="1">
                <a:latin typeface="Verdana"/>
                <a:cs typeface="Verdana"/>
              </a:rPr>
              <a:t>Data</a:t>
            </a:r>
            <a:r>
              <a:rPr dirty="0" sz="4000" spc="-165" i="1">
                <a:latin typeface="Verdana"/>
                <a:cs typeface="Verdana"/>
              </a:rPr>
              <a:t> </a:t>
            </a:r>
            <a:r>
              <a:rPr dirty="0" sz="4000" i="1">
                <a:latin typeface="Verdana"/>
                <a:cs typeface="Verdana"/>
              </a:rPr>
              <a:t>Source</a:t>
            </a:r>
            <a:r>
              <a:rPr dirty="0" sz="4000" spc="-160" i="1">
                <a:latin typeface="Verdana"/>
                <a:cs typeface="Verdana"/>
              </a:rPr>
              <a:t> </a:t>
            </a:r>
            <a:r>
              <a:rPr dirty="0" sz="4000" spc="-305" i="1">
                <a:latin typeface="Verdana"/>
                <a:cs typeface="Verdana"/>
              </a:rPr>
              <a:t>2</a:t>
            </a:r>
            <a:endParaRPr sz="4000">
              <a:latin typeface="Verdana"/>
              <a:cs typeface="Verdana"/>
            </a:endParaRPr>
          </a:p>
          <a:p>
            <a:pPr marL="293370" marR="5080">
              <a:lnSpc>
                <a:spcPct val="146500"/>
              </a:lnSpc>
              <a:spcBef>
                <a:spcPts val="1560"/>
              </a:spcBef>
            </a:pPr>
            <a:r>
              <a:rPr dirty="0" sz="3200" spc="105">
                <a:latin typeface="Lucida Sans Unicode"/>
                <a:cs typeface="Lucida Sans Unicode"/>
              </a:rPr>
              <a:t>Dataset</a:t>
            </a:r>
            <a:r>
              <a:rPr dirty="0" sz="3200" spc="235">
                <a:latin typeface="Lucida Sans Unicode"/>
                <a:cs typeface="Lucida Sans Unicode"/>
              </a:rPr>
              <a:t> </a:t>
            </a:r>
            <a:r>
              <a:rPr dirty="0" sz="3200">
                <a:latin typeface="Lucida Sans Unicode"/>
                <a:cs typeface="Lucida Sans Unicode"/>
              </a:rPr>
              <a:t>2</a:t>
            </a:r>
            <a:r>
              <a:rPr dirty="0" sz="3200" spc="235">
                <a:latin typeface="Lucida Sans Unicode"/>
                <a:cs typeface="Lucida Sans Unicode"/>
              </a:rPr>
              <a:t> </a:t>
            </a:r>
            <a:r>
              <a:rPr dirty="0" sz="3200" spc="70">
                <a:latin typeface="Lucida Sans Unicode"/>
                <a:cs typeface="Lucida Sans Unicode"/>
              </a:rPr>
              <a:t>taken</a:t>
            </a:r>
            <a:r>
              <a:rPr dirty="0" sz="3200" spc="235">
                <a:latin typeface="Lucida Sans Unicode"/>
                <a:cs typeface="Lucida Sans Unicode"/>
              </a:rPr>
              <a:t> </a:t>
            </a:r>
            <a:r>
              <a:rPr dirty="0" sz="3200" spc="-20">
                <a:latin typeface="Lucida Sans Unicode"/>
                <a:cs typeface="Lucida Sans Unicode"/>
              </a:rPr>
              <a:t>from </a:t>
            </a:r>
            <a:r>
              <a:rPr dirty="0" sz="3200" spc="-60">
                <a:latin typeface="Lucida Sans Unicode"/>
                <a:cs typeface="Lucida Sans Unicode"/>
              </a:rPr>
              <a:t>fitbit</a:t>
            </a:r>
            <a:r>
              <a:rPr dirty="0" sz="3200" spc="-195">
                <a:latin typeface="Lucida Sans Unicode"/>
                <a:cs typeface="Lucida Sans Unicode"/>
              </a:rPr>
              <a:t> </a:t>
            </a:r>
            <a:r>
              <a:rPr dirty="0" sz="3200" spc="-20">
                <a:latin typeface="Lucida Sans Unicode"/>
                <a:cs typeface="Lucida Sans Unicode"/>
              </a:rPr>
              <a:t>is</a:t>
            </a:r>
            <a:r>
              <a:rPr dirty="0" sz="3200" spc="-200">
                <a:latin typeface="Lucida Sans Unicode"/>
                <a:cs typeface="Lucida Sans Unicode"/>
              </a:rPr>
              <a:t> </a:t>
            </a:r>
            <a:r>
              <a:rPr dirty="0" sz="3200" spc="60">
                <a:latin typeface="Lucida Sans Unicode"/>
                <a:cs typeface="Lucida Sans Unicode"/>
              </a:rPr>
              <a:t>clean.</a:t>
            </a:r>
            <a:endParaRPr sz="3200">
              <a:latin typeface="Lucida Sans Unicode"/>
              <a:cs typeface="Lucida Sans Unicode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12169802" y="1"/>
            <a:ext cx="6118225" cy="10287000"/>
            <a:chOff x="12169802" y="1"/>
            <a:chExt cx="6118225" cy="10287000"/>
          </a:xfrm>
        </p:grpSpPr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74175" y="1"/>
              <a:ext cx="6113824" cy="883880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69802" y="7793813"/>
              <a:ext cx="5426754" cy="24931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7681" y="-66084"/>
            <a:ext cx="8589645" cy="12192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7800" spc="1035"/>
              <a:t>Implementation</a:t>
            </a:r>
            <a:endParaRPr sz="7800"/>
          </a:p>
        </p:txBody>
      </p:sp>
      <p:grpSp>
        <p:nvGrpSpPr>
          <p:cNvPr id="4" name="object 4" descr=""/>
          <p:cNvGrpSpPr/>
          <p:nvPr/>
        </p:nvGrpSpPr>
        <p:grpSpPr>
          <a:xfrm>
            <a:off x="342899" y="4848707"/>
            <a:ext cx="142875" cy="2286000"/>
            <a:chOff x="342899" y="4848707"/>
            <a:chExt cx="142875" cy="228600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899" y="4848707"/>
              <a:ext cx="142875" cy="14287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899" y="5563082"/>
              <a:ext cx="142875" cy="14287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899" y="6277457"/>
              <a:ext cx="142875" cy="14287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899" y="6991831"/>
              <a:ext cx="142875" cy="142874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7064260" y="2378129"/>
            <a:ext cx="560260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607820" algn="l"/>
                <a:tab pos="4747895" algn="l"/>
              </a:tabLst>
            </a:pPr>
            <a:r>
              <a:rPr dirty="0" sz="4000" spc="-25" i="1">
                <a:latin typeface="Verdana"/>
                <a:cs typeface="Verdana"/>
              </a:rPr>
              <a:t>to</a:t>
            </a:r>
            <a:r>
              <a:rPr dirty="0" sz="4000" i="1">
                <a:latin typeface="Verdana"/>
                <a:cs typeface="Verdana"/>
              </a:rPr>
              <a:t>	</a:t>
            </a:r>
            <a:r>
              <a:rPr dirty="0" sz="4000" spc="50" i="1">
                <a:latin typeface="Verdana"/>
                <a:cs typeface="Verdana"/>
              </a:rPr>
              <a:t>develop</a:t>
            </a:r>
            <a:r>
              <a:rPr dirty="0" sz="4000" i="1">
                <a:latin typeface="Verdana"/>
                <a:cs typeface="Verdana"/>
              </a:rPr>
              <a:t>	</a:t>
            </a:r>
            <a:r>
              <a:rPr dirty="0" sz="4000" spc="-25" i="1">
                <a:latin typeface="Verdana"/>
                <a:cs typeface="Verdana"/>
              </a:rPr>
              <a:t>our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idx="2" sz="half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6700"/>
              </a:lnSpc>
              <a:spcBef>
                <a:spcPts val="100"/>
              </a:spcBef>
              <a:tabLst>
                <a:tab pos="3158490" algn="l"/>
              </a:tabLst>
            </a:pPr>
            <a:r>
              <a:rPr dirty="0" spc="-10" i="1"/>
              <a:t>Possible</a:t>
            </a:r>
            <a:r>
              <a:rPr dirty="0" i="1"/>
              <a:t>	</a:t>
            </a:r>
            <a:r>
              <a:rPr dirty="0" spc="60" i="1"/>
              <a:t>methods</a:t>
            </a:r>
            <a:r>
              <a:rPr dirty="0" spc="60"/>
              <a:t> </a:t>
            </a:r>
            <a:r>
              <a:rPr dirty="0" spc="70"/>
              <a:t>Recommender</a:t>
            </a:r>
            <a:r>
              <a:rPr dirty="0" spc="-190"/>
              <a:t> </a:t>
            </a:r>
            <a:r>
              <a:rPr dirty="0" spc="-35"/>
              <a:t>System</a:t>
            </a:r>
          </a:p>
          <a:p>
            <a:pPr marL="142875" marR="843915">
              <a:lnSpc>
                <a:spcPct val="146500"/>
              </a:lnSpc>
              <a:spcBef>
                <a:spcPts val="4240"/>
              </a:spcBef>
            </a:pPr>
            <a:r>
              <a:rPr dirty="0" sz="3200" spc="75" i="0">
                <a:latin typeface="Lucida Sans Unicode"/>
                <a:cs typeface="Lucida Sans Unicode"/>
              </a:rPr>
              <a:t>Collaborative</a:t>
            </a:r>
            <a:r>
              <a:rPr dirty="0" sz="3200" spc="-120" i="0">
                <a:latin typeface="Lucida Sans Unicode"/>
                <a:cs typeface="Lucida Sans Unicode"/>
              </a:rPr>
              <a:t> </a:t>
            </a:r>
            <a:r>
              <a:rPr dirty="0" sz="3200" spc="-10" i="0">
                <a:latin typeface="Lucida Sans Unicode"/>
                <a:cs typeface="Lucida Sans Unicode"/>
              </a:rPr>
              <a:t>Filtering </a:t>
            </a:r>
            <a:r>
              <a:rPr dirty="0" sz="3200" spc="50" i="0">
                <a:latin typeface="Lucida Sans Unicode"/>
                <a:cs typeface="Lucida Sans Unicode"/>
              </a:rPr>
              <a:t>Content-</a:t>
            </a:r>
            <a:r>
              <a:rPr dirty="0" sz="3200" spc="175" i="0">
                <a:latin typeface="Lucida Sans Unicode"/>
                <a:cs typeface="Lucida Sans Unicode"/>
              </a:rPr>
              <a:t>based</a:t>
            </a:r>
            <a:r>
              <a:rPr dirty="0" sz="3200" spc="-125" i="0">
                <a:latin typeface="Lucida Sans Unicode"/>
                <a:cs typeface="Lucida Sans Unicode"/>
              </a:rPr>
              <a:t> </a:t>
            </a:r>
            <a:r>
              <a:rPr dirty="0" sz="3200" spc="-25" i="0">
                <a:latin typeface="Lucida Sans Unicode"/>
                <a:cs typeface="Lucida Sans Unicode"/>
              </a:rPr>
              <a:t>Filtering </a:t>
            </a:r>
            <a:r>
              <a:rPr dirty="0" sz="3200" i="0">
                <a:latin typeface="Lucida Sans Unicode"/>
                <a:cs typeface="Lucida Sans Unicode"/>
              </a:rPr>
              <a:t>Hybrid</a:t>
            </a:r>
            <a:r>
              <a:rPr dirty="0" sz="3200" spc="-185" i="0">
                <a:latin typeface="Lucida Sans Unicode"/>
                <a:cs typeface="Lucida Sans Unicode"/>
              </a:rPr>
              <a:t> </a:t>
            </a:r>
            <a:r>
              <a:rPr dirty="0" sz="3200" spc="-10" i="0">
                <a:latin typeface="Lucida Sans Unicode"/>
                <a:cs typeface="Lucida Sans Unicode"/>
              </a:rPr>
              <a:t>Models</a:t>
            </a:r>
            <a:endParaRPr sz="3200">
              <a:latin typeface="Lucida Sans Unicode"/>
              <a:cs typeface="Lucida Sans Unicode"/>
            </a:endParaRPr>
          </a:p>
          <a:p>
            <a:pPr marL="142875">
              <a:lnSpc>
                <a:spcPct val="100000"/>
              </a:lnSpc>
              <a:spcBef>
                <a:spcPts val="1785"/>
              </a:spcBef>
            </a:pPr>
            <a:r>
              <a:rPr dirty="0" sz="3200" spc="90" i="0">
                <a:latin typeface="Lucida Sans Unicode"/>
                <a:cs typeface="Lucida Sans Unicode"/>
              </a:rPr>
              <a:t>Deep</a:t>
            </a:r>
            <a:r>
              <a:rPr dirty="0" sz="3200" spc="-30" i="0">
                <a:latin typeface="Lucida Sans Unicode"/>
                <a:cs typeface="Lucida Sans Unicode"/>
              </a:rPr>
              <a:t> </a:t>
            </a:r>
            <a:r>
              <a:rPr dirty="0" sz="3200" i="0">
                <a:latin typeface="Lucida Sans Unicode"/>
                <a:cs typeface="Lucida Sans Unicode"/>
              </a:rPr>
              <a:t>Learning</a:t>
            </a:r>
            <a:r>
              <a:rPr dirty="0" sz="3200" spc="-30" i="0">
                <a:latin typeface="Lucida Sans Unicode"/>
                <a:cs typeface="Lucida Sans Unicode"/>
              </a:rPr>
              <a:t> </a:t>
            </a:r>
            <a:r>
              <a:rPr dirty="0" sz="3200" spc="-10" i="0">
                <a:latin typeface="Lucida Sans Unicode"/>
                <a:cs typeface="Lucida Sans Unicode"/>
              </a:rPr>
              <a:t>Models</a:t>
            </a:r>
            <a:endParaRPr sz="3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4AAC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Shahbaz Aslam</dc:creator>
  <cp:keywords>DAFglAE5FsE,BAC864cGlfY</cp:keywords>
  <dc:title>FITBIT</dc:title>
  <dcterms:created xsi:type="dcterms:W3CDTF">2023-04-21T23:28:47Z</dcterms:created>
  <dcterms:modified xsi:type="dcterms:W3CDTF">2023-04-21T23:28:47Z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2023-04-21T00:00:00Z</vt:filetime>
  </property>
  <property fmtid="{D5CDD505-2E9C-101B-9397-08002B2CF9AE}" pid="3" name="Creator">
    <vt:lpwstr>Canva</vt:lpwstr>
  </property>
  <property fmtid="{D5CDD505-2E9C-101B-9397-08002B2CF9AE}" pid="4" name="Producer">
    <vt:lpwstr>Canva</vt:lpwstr>
  </property>
  <property fmtid="{D5CDD505-2E9C-101B-9397-08002B2CF9AE}" pid="5" name="LastSaved">
    <vt:filetime>2023-04-21T00:00:00Z</vt:filetime>
  </property>
</Properties>
</file>